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Hammersmith One"/>
      <p:regular r:id="rId15"/>
    </p:embeddedFont>
    <p:embeddedFont>
      <p:font typeface="Bebas Neue"/>
      <p:regular r:id="rId16"/>
    </p:embeddedFont>
    <p:embeddedFont>
      <p:font typeface="Fira Sans"/>
      <p:regular r:id="rId17"/>
      <p:bold r:id="rId18"/>
      <p:italic r:id="rId19"/>
      <p:boldItalic r:id="rId20"/>
    </p:embeddedFont>
    <p:embeddedFont>
      <p:font typeface="Archivo Black"/>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FiraSans-boldItalic.fntdata"/><Relationship Id="rId21" Type="http://schemas.openxmlformats.org/officeDocument/2006/relationships/font" Target="fonts/ArchivoBlack-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HammersmithOne-regular.fntdata"/><Relationship Id="rId14" Type="http://schemas.openxmlformats.org/officeDocument/2006/relationships/slide" Target="slides/slide9.xml"/><Relationship Id="rId17" Type="http://schemas.openxmlformats.org/officeDocument/2006/relationships/font" Target="fonts/FiraSans-regular.fntdata"/><Relationship Id="rId16" Type="http://schemas.openxmlformats.org/officeDocument/2006/relationships/font" Target="fonts/BebasNeue-regular.fntdata"/><Relationship Id="rId19" Type="http://schemas.openxmlformats.org/officeDocument/2006/relationships/font" Target="fonts/FiraSans-italic.fntdata"/><Relationship Id="rId18" Type="http://schemas.openxmlformats.org/officeDocument/2006/relationships/font" Target="fonts/FiraSans-bold.fntdata"/></Relationships>
</file>

<file path=ppt/media/image16.jpg>
</file>

<file path=ppt/media/image19.png>
</file>

<file path=ppt/media/image2.jpg>
</file>

<file path=ppt/media/image21.png>
</file>

<file path=ppt/media/image22.png>
</file>

<file path=ppt/media/image25.png>
</file>

<file path=ppt/media/image28.png>
</file>

<file path=ppt/media/image2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c4800a88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2c4800a88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2c4800a88d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2c4800a88d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2c4800a88d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2c4800a88d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2c4800a88d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2c4800a88d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2c4800a88d8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2c4800a88d8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2c4800a88d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2c4800a88d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2c4800a88d8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2c4800a88d8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2c4800a88d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2c4800a88d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08900" y="539500"/>
            <a:ext cx="7726200" cy="16659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rgbClr val="191919"/>
              </a:buClr>
              <a:buSzPts val="5200"/>
              <a:buNone/>
              <a:defRPr b="1" sz="6000">
                <a:solidFill>
                  <a:schemeClr val="dk1"/>
                </a:solidFill>
                <a:latin typeface="Hammersmith One"/>
                <a:ea typeface="Hammersmith One"/>
                <a:cs typeface="Hammersmith One"/>
                <a:sym typeface="Hammersmith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477050" y="2266319"/>
            <a:ext cx="6189900" cy="309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600"/>
              <a:buNone/>
              <a:defRPr>
                <a:solidFill>
                  <a:schemeClr val="dk1"/>
                </a:solidFill>
                <a:latin typeface="Fira Sans"/>
                <a:ea typeface="Fira Sans"/>
                <a:cs typeface="Fira Sans"/>
                <a:sym typeface="Fira Sans"/>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
        <p:nvSpPr>
          <p:cNvPr id="11" name="Google Shape;11;p2"/>
          <p:cNvSpPr/>
          <p:nvPr/>
        </p:nvSpPr>
        <p:spPr>
          <a:xfrm>
            <a:off x="731463" y="2431388"/>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rot="-233893">
            <a:off x="5399298" y="2431466"/>
            <a:ext cx="4306277" cy="1528666"/>
            <a:chOff x="5935091" y="4995712"/>
            <a:chExt cx="3772667" cy="1528654"/>
          </a:xfrm>
        </p:grpSpPr>
        <p:sp>
          <p:nvSpPr>
            <p:cNvPr id="13" name="Google Shape;13;p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2"/>
          <p:cNvSpPr/>
          <p:nvPr/>
        </p:nvSpPr>
        <p:spPr>
          <a:xfrm>
            <a:off x="-40500" y="2819752"/>
            <a:ext cx="9897328"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00662" y="2996828"/>
            <a:ext cx="10453811"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flipH="1" rot="10800000">
            <a:off x="-373275" y="36055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 name="Google Shape;20;p2"/>
          <p:cNvGrpSpPr/>
          <p:nvPr/>
        </p:nvGrpSpPr>
        <p:grpSpPr>
          <a:xfrm>
            <a:off x="7201180" y="3269198"/>
            <a:ext cx="1515538" cy="1242189"/>
            <a:chOff x="-3000258" y="8"/>
            <a:chExt cx="723718" cy="593157"/>
          </a:xfrm>
        </p:grpSpPr>
        <p:sp>
          <p:nvSpPr>
            <p:cNvPr id="21" name="Google Shape;21;p2"/>
            <p:cNvSpPr/>
            <p:nvPr/>
          </p:nvSpPr>
          <p:spPr>
            <a:xfrm>
              <a:off x="-2951826" y="139032"/>
              <a:ext cx="311362" cy="454132"/>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726682" y="8"/>
              <a:ext cx="360670" cy="526247"/>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802978" y="197044"/>
              <a:ext cx="230105" cy="335432"/>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491667" y="259287"/>
              <a:ext cx="175886" cy="256656"/>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969672" y="411490"/>
              <a:ext cx="130370" cy="103820"/>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000258" y="451413"/>
              <a:ext cx="79263" cy="6297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355560" y="457880"/>
              <a:ext cx="79020" cy="6297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2"/>
          <p:cNvSpPr/>
          <p:nvPr/>
        </p:nvSpPr>
        <p:spPr>
          <a:xfrm>
            <a:off x="731474" y="3377783"/>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55000" y="3558763"/>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2"/>
          <p:cNvGrpSpPr/>
          <p:nvPr/>
        </p:nvGrpSpPr>
        <p:grpSpPr>
          <a:xfrm flipH="1" rot="-10566107">
            <a:off x="5399298" y="5211907"/>
            <a:ext cx="4306277" cy="1528666"/>
            <a:chOff x="5935091" y="4995712"/>
            <a:chExt cx="3772667" cy="1528654"/>
          </a:xfrm>
        </p:grpSpPr>
        <p:sp>
          <p:nvSpPr>
            <p:cNvPr id="31" name="Google Shape;31;p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2"/>
          <p:cNvSpPr/>
          <p:nvPr/>
        </p:nvSpPr>
        <p:spPr>
          <a:xfrm flipH="1" rot="10800000">
            <a:off x="-40487" y="4865347"/>
            <a:ext cx="9897328"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flipH="1" rot="10800000">
            <a:off x="-400650" y="4571592"/>
            <a:ext cx="10453811"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73263" y="454537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 name="Google Shape;38;p2"/>
          <p:cNvGrpSpPr/>
          <p:nvPr/>
        </p:nvGrpSpPr>
        <p:grpSpPr>
          <a:xfrm flipH="1" rot="10800000">
            <a:off x="7201193" y="4585727"/>
            <a:ext cx="1515538" cy="1242189"/>
            <a:chOff x="-3000258" y="8"/>
            <a:chExt cx="723718" cy="593157"/>
          </a:xfrm>
        </p:grpSpPr>
        <p:sp>
          <p:nvSpPr>
            <p:cNvPr id="39" name="Google Shape;39;p2"/>
            <p:cNvSpPr/>
            <p:nvPr/>
          </p:nvSpPr>
          <p:spPr>
            <a:xfrm>
              <a:off x="-2951826" y="139032"/>
              <a:ext cx="311362" cy="454132"/>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726682" y="8"/>
              <a:ext cx="360670" cy="526247"/>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802978" y="197044"/>
              <a:ext cx="230105" cy="335432"/>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491667" y="259287"/>
              <a:ext cx="175886" cy="256656"/>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969672" y="411490"/>
              <a:ext cx="130370" cy="103820"/>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000258" y="451413"/>
              <a:ext cx="79263" cy="6297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355560" y="457880"/>
              <a:ext cx="79020" cy="6297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p:nvPr/>
        </p:nvSpPr>
        <p:spPr>
          <a:xfrm flipH="1" rot="10800000">
            <a:off x="731486" y="4694311"/>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flipH="1" rot="10800000">
            <a:off x="555013" y="4793746"/>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700600" y="4603992"/>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4395250" y="26841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flipH="1" rot="10800000">
            <a:off x="8584125" y="1982100"/>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flipH="1" rot="10800000">
            <a:off x="7602730" y="-105205"/>
            <a:ext cx="2697267" cy="520032"/>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flipH="1" rot="10800000">
            <a:off x="-1404673" y="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93" name="Shape 193"/>
        <p:cNvGrpSpPr/>
        <p:nvPr/>
      </p:nvGrpSpPr>
      <p:grpSpPr>
        <a:xfrm>
          <a:off x="0" y="0"/>
          <a:ext cx="0" cy="0"/>
          <a:chOff x="0" y="0"/>
          <a:chExt cx="0" cy="0"/>
        </a:xfrm>
      </p:grpSpPr>
      <p:sp>
        <p:nvSpPr>
          <p:cNvPr id="194" name="Google Shape;194;p11"/>
          <p:cNvSpPr/>
          <p:nvPr/>
        </p:nvSpPr>
        <p:spPr>
          <a:xfrm>
            <a:off x="6563550" y="2207650"/>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 name="Google Shape;195;p11"/>
          <p:cNvGrpSpPr/>
          <p:nvPr/>
        </p:nvGrpSpPr>
        <p:grpSpPr>
          <a:xfrm flipH="1" rot="10800000">
            <a:off x="3779990" y="4752995"/>
            <a:ext cx="4399976" cy="1817993"/>
            <a:chOff x="3779990" y="2257346"/>
            <a:chExt cx="4399976" cy="1817993"/>
          </a:xfrm>
        </p:grpSpPr>
        <p:sp>
          <p:nvSpPr>
            <p:cNvPr id="196" name="Google Shape;196;p11"/>
            <p:cNvSpPr/>
            <p:nvPr/>
          </p:nvSpPr>
          <p:spPr>
            <a:xfrm flipH="1" rot="233995">
              <a:off x="3826913" y="2402020"/>
              <a:ext cx="4306130" cy="1528647"/>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rot="233995">
              <a:off x="6035602" y="2584369"/>
              <a:ext cx="836549" cy="463515"/>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flipH="1" rot="233950">
              <a:off x="5010503" y="2462496"/>
              <a:ext cx="1145901" cy="707264"/>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flipH="1" rot="233995">
              <a:off x="4480175" y="2384507"/>
              <a:ext cx="2516086" cy="610175"/>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11"/>
          <p:cNvSpPr/>
          <p:nvPr/>
        </p:nvSpPr>
        <p:spPr>
          <a:xfrm flipH="1" rot="10800000">
            <a:off x="919788" y="5372522"/>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4243700" y="4299772"/>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rot="10800000">
            <a:off x="-236825" y="4596569"/>
            <a:ext cx="10290104"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flipH="1" rot="10800000">
            <a:off x="-939937" y="4290378"/>
            <a:ext cx="11188469"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373275" y="427659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rot="10800000">
            <a:off x="731474" y="4425531"/>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rot="10800000">
            <a:off x="555000" y="4524965"/>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rot="10800000">
            <a:off x="2288496" y="496194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flipH="1" rot="10800000">
            <a:off x="6459534" y="4346462"/>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flipH="1" rot="10800000">
            <a:off x="3779923" y="484474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1"/>
          <p:cNvGrpSpPr/>
          <p:nvPr/>
        </p:nvGrpSpPr>
        <p:grpSpPr>
          <a:xfrm rot="10503305">
            <a:off x="6916992" y="4232117"/>
            <a:ext cx="2315866" cy="2493994"/>
            <a:chOff x="-1642997" y="-2818828"/>
            <a:chExt cx="2315814" cy="2493939"/>
          </a:xfrm>
        </p:grpSpPr>
        <p:sp>
          <p:nvSpPr>
            <p:cNvPr id="211" name="Google Shape;211;p11"/>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 name="Google Shape;215;p11"/>
          <p:cNvSpPr/>
          <p:nvPr/>
        </p:nvSpPr>
        <p:spPr>
          <a:xfrm flipH="1" rot="10578709">
            <a:off x="4811268" y="4256765"/>
            <a:ext cx="1528782" cy="856446"/>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 name="Google Shape;216;p11"/>
          <p:cNvGrpSpPr/>
          <p:nvPr/>
        </p:nvGrpSpPr>
        <p:grpSpPr>
          <a:xfrm>
            <a:off x="3779990" y="2028746"/>
            <a:ext cx="4399976" cy="1817993"/>
            <a:chOff x="3779990" y="2257346"/>
            <a:chExt cx="4399976" cy="1817993"/>
          </a:xfrm>
        </p:grpSpPr>
        <p:sp>
          <p:nvSpPr>
            <p:cNvPr id="217" name="Google Shape;217;p11"/>
            <p:cNvSpPr/>
            <p:nvPr/>
          </p:nvSpPr>
          <p:spPr>
            <a:xfrm flipH="1" rot="233995">
              <a:off x="3826913" y="2402020"/>
              <a:ext cx="4306130" cy="1528647"/>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rot="233995">
              <a:off x="6035602" y="2584369"/>
              <a:ext cx="836549" cy="463515"/>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flipH="1" rot="233950">
              <a:off x="5010503" y="2462496"/>
              <a:ext cx="1145901" cy="707264"/>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flipH="1" rot="233995">
              <a:off x="4480175" y="2384507"/>
              <a:ext cx="2516086" cy="610175"/>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11"/>
          <p:cNvSpPr/>
          <p:nvPr/>
        </p:nvSpPr>
        <p:spPr>
          <a:xfrm>
            <a:off x="919788" y="3131688"/>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rot="10800000">
            <a:off x="4243700" y="399809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a:off x="-236825" y="2591150"/>
            <a:ext cx="10290104"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a:off x="-939937" y="2780662"/>
            <a:ext cx="11188469"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rot="10800000">
            <a:off x="-373275" y="33769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a:off x="731474" y="3149183"/>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a:off x="555000" y="3330163"/>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a:off x="-1088125" y="4316775"/>
            <a:ext cx="114849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a:off x="2288496" y="333016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a:off x="6459534" y="406668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a:off x="3779923" y="356839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11"/>
          <p:cNvGrpSpPr/>
          <p:nvPr/>
        </p:nvGrpSpPr>
        <p:grpSpPr>
          <a:xfrm flipH="1" rot="296695">
            <a:off x="6916992" y="1873624"/>
            <a:ext cx="2315866" cy="2493994"/>
            <a:chOff x="-1642997" y="-2818828"/>
            <a:chExt cx="2315814" cy="2493939"/>
          </a:xfrm>
        </p:grpSpPr>
        <p:sp>
          <p:nvSpPr>
            <p:cNvPr id="233" name="Google Shape;233;p11"/>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11"/>
          <p:cNvSpPr/>
          <p:nvPr/>
        </p:nvSpPr>
        <p:spPr>
          <a:xfrm rot="221291">
            <a:off x="4811268" y="3486523"/>
            <a:ext cx="1528782" cy="856446"/>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txBox="1"/>
          <p:nvPr>
            <p:ph hasCustomPrompt="1" type="title"/>
          </p:nvPr>
        </p:nvSpPr>
        <p:spPr>
          <a:xfrm>
            <a:off x="1284000" y="528950"/>
            <a:ext cx="6576000" cy="953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9" name="Google Shape;239;p11"/>
          <p:cNvSpPr txBox="1"/>
          <p:nvPr>
            <p:ph idx="1" type="subTitle"/>
          </p:nvPr>
        </p:nvSpPr>
        <p:spPr>
          <a:xfrm>
            <a:off x="1284000" y="1554950"/>
            <a:ext cx="6576000" cy="39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40" name="Google Shape;240;p11"/>
          <p:cNvSpPr/>
          <p:nvPr/>
        </p:nvSpPr>
        <p:spPr>
          <a:xfrm flipH="1" rot="10800000">
            <a:off x="-1501618" y="18251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rot="10800000">
            <a:off x="7137102" y="2299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2" name="Shape 24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blipFill>
          <a:blip r:embed="rId2">
            <a:alphaModFix/>
          </a:blip>
          <a:stretch>
            <a:fillRect/>
          </a:stretch>
        </a:blipFill>
      </p:bgPr>
    </p:bg>
    <p:spTree>
      <p:nvGrpSpPr>
        <p:cNvPr id="243" name="Shape 243"/>
        <p:cNvGrpSpPr/>
        <p:nvPr/>
      </p:nvGrpSpPr>
      <p:grpSpPr>
        <a:xfrm>
          <a:off x="0" y="0"/>
          <a:ext cx="0" cy="0"/>
          <a:chOff x="0" y="0"/>
          <a:chExt cx="0" cy="0"/>
        </a:xfrm>
      </p:grpSpPr>
      <p:sp>
        <p:nvSpPr>
          <p:cNvPr id="244" name="Google Shape;244;p13"/>
          <p:cNvSpPr txBox="1"/>
          <p:nvPr>
            <p:ph type="title"/>
          </p:nvPr>
        </p:nvSpPr>
        <p:spPr>
          <a:xfrm>
            <a:off x="713612" y="1849138"/>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5" name="Google Shape;245;p13"/>
          <p:cNvSpPr txBox="1"/>
          <p:nvPr>
            <p:ph idx="1" type="subTitle"/>
          </p:nvPr>
        </p:nvSpPr>
        <p:spPr>
          <a:xfrm>
            <a:off x="713600" y="2225562"/>
            <a:ext cx="2482500" cy="525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46" name="Google Shape;246;p13"/>
          <p:cNvSpPr txBox="1"/>
          <p:nvPr>
            <p:ph idx="2" type="title"/>
          </p:nvPr>
        </p:nvSpPr>
        <p:spPr>
          <a:xfrm>
            <a:off x="3330750" y="1849138"/>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7" name="Google Shape;247;p13"/>
          <p:cNvSpPr txBox="1"/>
          <p:nvPr>
            <p:ph idx="3" type="subTitle"/>
          </p:nvPr>
        </p:nvSpPr>
        <p:spPr>
          <a:xfrm>
            <a:off x="3330742" y="2219401"/>
            <a:ext cx="24825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48" name="Google Shape;248;p13"/>
          <p:cNvSpPr txBox="1"/>
          <p:nvPr>
            <p:ph idx="4" type="title"/>
          </p:nvPr>
        </p:nvSpPr>
        <p:spPr>
          <a:xfrm>
            <a:off x="5965650" y="1849138"/>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9" name="Google Shape;249;p13"/>
          <p:cNvSpPr txBox="1"/>
          <p:nvPr>
            <p:ph idx="5" type="subTitle"/>
          </p:nvPr>
        </p:nvSpPr>
        <p:spPr>
          <a:xfrm>
            <a:off x="5965646" y="2219401"/>
            <a:ext cx="24825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0" name="Google Shape;250;p13"/>
          <p:cNvSpPr txBox="1"/>
          <p:nvPr>
            <p:ph idx="6" type="title"/>
          </p:nvPr>
        </p:nvSpPr>
        <p:spPr>
          <a:xfrm>
            <a:off x="713612" y="3710874"/>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1" name="Google Shape;251;p13"/>
          <p:cNvSpPr txBox="1"/>
          <p:nvPr>
            <p:ph idx="7" type="subTitle"/>
          </p:nvPr>
        </p:nvSpPr>
        <p:spPr>
          <a:xfrm>
            <a:off x="713600" y="4068736"/>
            <a:ext cx="24825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2" name="Google Shape;252;p13"/>
          <p:cNvSpPr txBox="1"/>
          <p:nvPr>
            <p:ph idx="8" type="title"/>
          </p:nvPr>
        </p:nvSpPr>
        <p:spPr>
          <a:xfrm>
            <a:off x="3330750" y="3710869"/>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3" name="Google Shape;253;p13"/>
          <p:cNvSpPr txBox="1"/>
          <p:nvPr>
            <p:ph idx="9" type="subTitle"/>
          </p:nvPr>
        </p:nvSpPr>
        <p:spPr>
          <a:xfrm>
            <a:off x="3330742" y="4073746"/>
            <a:ext cx="24825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4" name="Google Shape;254;p13"/>
          <p:cNvSpPr txBox="1"/>
          <p:nvPr>
            <p:ph idx="13" type="title"/>
          </p:nvPr>
        </p:nvSpPr>
        <p:spPr>
          <a:xfrm>
            <a:off x="5965650" y="3710872"/>
            <a:ext cx="2482500" cy="422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b="1" sz="2000">
                <a:solidFill>
                  <a:schemeClr val="dk1"/>
                </a:solidFill>
                <a:latin typeface="Hammersmith One"/>
                <a:ea typeface="Hammersmith One"/>
                <a:cs typeface="Hammersmith One"/>
                <a:sym typeface="Hammersmith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5" name="Google Shape;255;p13"/>
          <p:cNvSpPr txBox="1"/>
          <p:nvPr>
            <p:ph idx="14" type="subTitle"/>
          </p:nvPr>
        </p:nvSpPr>
        <p:spPr>
          <a:xfrm>
            <a:off x="5965646" y="4073746"/>
            <a:ext cx="2482500" cy="5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latin typeface="Fira Sans"/>
                <a:ea typeface="Fira Sans"/>
                <a:cs typeface="Fira Sans"/>
                <a:sym typeface="Fira Sans"/>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6" name="Google Shape;256;p13"/>
          <p:cNvSpPr txBox="1"/>
          <p:nvPr>
            <p:ph hasCustomPrompt="1" idx="15" type="title"/>
          </p:nvPr>
        </p:nvSpPr>
        <p:spPr>
          <a:xfrm>
            <a:off x="713612" y="1327545"/>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57" name="Google Shape;257;p13"/>
          <p:cNvSpPr txBox="1"/>
          <p:nvPr>
            <p:ph hasCustomPrompt="1" idx="16" type="title"/>
          </p:nvPr>
        </p:nvSpPr>
        <p:spPr>
          <a:xfrm>
            <a:off x="713612" y="3202036"/>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58" name="Google Shape;258;p13"/>
          <p:cNvSpPr txBox="1"/>
          <p:nvPr>
            <p:ph hasCustomPrompt="1" idx="17" type="title"/>
          </p:nvPr>
        </p:nvSpPr>
        <p:spPr>
          <a:xfrm>
            <a:off x="3330750" y="1327545"/>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59" name="Google Shape;259;p13"/>
          <p:cNvSpPr txBox="1"/>
          <p:nvPr>
            <p:ph hasCustomPrompt="1" idx="18" type="title"/>
          </p:nvPr>
        </p:nvSpPr>
        <p:spPr>
          <a:xfrm>
            <a:off x="3330750" y="3202036"/>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60" name="Google Shape;260;p13"/>
          <p:cNvSpPr txBox="1"/>
          <p:nvPr>
            <p:ph hasCustomPrompt="1" idx="19" type="title"/>
          </p:nvPr>
        </p:nvSpPr>
        <p:spPr>
          <a:xfrm>
            <a:off x="5965650" y="1327545"/>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61" name="Google Shape;261;p13"/>
          <p:cNvSpPr txBox="1"/>
          <p:nvPr>
            <p:ph hasCustomPrompt="1" idx="20" type="title"/>
          </p:nvPr>
        </p:nvSpPr>
        <p:spPr>
          <a:xfrm>
            <a:off x="5965650" y="3202036"/>
            <a:ext cx="809700" cy="38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Hammersmith One"/>
              <a:buNone/>
              <a:defRPr b="1" sz="2000">
                <a:solidFill>
                  <a:schemeClr val="accent1"/>
                </a:solidFill>
                <a:latin typeface="Hammersmith One"/>
                <a:ea typeface="Hammersmith One"/>
                <a:cs typeface="Hammersmith One"/>
                <a:sym typeface="Hammersmith One"/>
              </a:defRPr>
            </a:lvl1pPr>
            <a:lvl2pPr lvl="1" rtl="0" algn="ctr">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lgn="ctr">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lgn="ctr">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lgn="ctr">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lgn="ctr">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lgn="ctr">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lgn="ctr">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lgn="ctr">
              <a:spcBef>
                <a:spcPts val="0"/>
              </a:spcBef>
              <a:spcAft>
                <a:spcPts val="0"/>
              </a:spcAft>
              <a:buSzPts val="2000"/>
              <a:buFont typeface="Hammersmith One"/>
              <a:buNone/>
              <a:defRPr sz="2000">
                <a:latin typeface="Hammersmith One"/>
                <a:ea typeface="Hammersmith One"/>
                <a:cs typeface="Hammersmith One"/>
                <a:sym typeface="Hammersmith One"/>
              </a:defRPr>
            </a:lvl9pPr>
          </a:lstStyle>
          <a:p>
            <a:r>
              <a:t>xx%</a:t>
            </a:r>
          </a:p>
        </p:txBody>
      </p:sp>
      <p:sp>
        <p:nvSpPr>
          <p:cNvPr id="262" name="Google Shape;262;p13"/>
          <p:cNvSpPr/>
          <p:nvPr/>
        </p:nvSpPr>
        <p:spPr>
          <a:xfrm>
            <a:off x="7090225" y="38076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flipH="1" rot="10800000">
            <a:off x="-1013912" y="2687994"/>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flipH="1" rot="10800000">
            <a:off x="1291563" y="269388"/>
            <a:ext cx="793325" cy="140125"/>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flipH="1" rot="10800000">
            <a:off x="7542852" y="476990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txBox="1"/>
          <p:nvPr>
            <p:ph idx="21"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blipFill>
          <a:blip r:embed="rId2">
            <a:alphaModFix/>
          </a:blip>
          <a:stretch>
            <a:fillRect/>
          </a:stretch>
        </a:blipFill>
      </p:bgPr>
    </p:bg>
    <p:spTree>
      <p:nvGrpSpPr>
        <p:cNvPr id="267" name="Shape 267"/>
        <p:cNvGrpSpPr/>
        <p:nvPr/>
      </p:nvGrpSpPr>
      <p:grpSpPr>
        <a:xfrm>
          <a:off x="0" y="0"/>
          <a:ext cx="0" cy="0"/>
          <a:chOff x="0" y="0"/>
          <a:chExt cx="0" cy="0"/>
        </a:xfrm>
      </p:grpSpPr>
      <p:sp>
        <p:nvSpPr>
          <p:cNvPr id="268" name="Google Shape;268;p14"/>
          <p:cNvSpPr txBox="1"/>
          <p:nvPr>
            <p:ph type="title"/>
          </p:nvPr>
        </p:nvSpPr>
        <p:spPr>
          <a:xfrm>
            <a:off x="713220" y="3939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9" name="Google Shape;269;p14"/>
          <p:cNvSpPr/>
          <p:nvPr/>
        </p:nvSpPr>
        <p:spPr>
          <a:xfrm>
            <a:off x="572950" y="18997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flipH="1" rot="10800000">
            <a:off x="-1324568" y="457114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flipH="1" rot="10800000">
            <a:off x="-1407325" y="22751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flipH="1" rot="10800000">
            <a:off x="8428627" y="257702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3">
    <p:bg>
      <p:bgPr>
        <a:blipFill>
          <a:blip r:embed="rId2">
            <a:alphaModFix/>
          </a:blip>
          <a:stretch>
            <a:fillRect/>
          </a:stretch>
        </a:blipFill>
      </p:bgPr>
    </p:bg>
    <p:spTree>
      <p:nvGrpSpPr>
        <p:cNvPr id="273" name="Shape 273"/>
        <p:cNvGrpSpPr/>
        <p:nvPr/>
      </p:nvGrpSpPr>
      <p:grpSpPr>
        <a:xfrm>
          <a:off x="0" y="0"/>
          <a:ext cx="0" cy="0"/>
          <a:chOff x="0" y="0"/>
          <a:chExt cx="0" cy="0"/>
        </a:xfrm>
      </p:grpSpPr>
      <p:sp>
        <p:nvSpPr>
          <p:cNvPr id="274" name="Google Shape;274;p15"/>
          <p:cNvSpPr txBox="1"/>
          <p:nvPr>
            <p:ph type="title"/>
          </p:nvPr>
        </p:nvSpPr>
        <p:spPr>
          <a:xfrm>
            <a:off x="713225" y="3939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5" name="Google Shape;275;p15"/>
          <p:cNvSpPr/>
          <p:nvPr/>
        </p:nvSpPr>
        <p:spPr>
          <a:xfrm flipH="1" rot="10800000">
            <a:off x="8155725" y="463888"/>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flipH="1" rot="10800000">
            <a:off x="-1873168" y="4508224"/>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flipH="1" rot="10800000">
            <a:off x="-406225" y="36706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2">
    <p:bg>
      <p:bgPr>
        <a:blipFill>
          <a:blip r:embed="rId2">
            <a:alphaModFix/>
          </a:blip>
          <a:stretch>
            <a:fillRect/>
          </a:stretch>
        </a:blipFill>
      </p:bgPr>
    </p:bg>
    <p:spTree>
      <p:nvGrpSpPr>
        <p:cNvPr id="278" name="Shape 278"/>
        <p:cNvGrpSpPr/>
        <p:nvPr/>
      </p:nvGrpSpPr>
      <p:grpSpPr>
        <a:xfrm>
          <a:off x="0" y="0"/>
          <a:ext cx="0" cy="0"/>
          <a:chOff x="0" y="0"/>
          <a:chExt cx="0" cy="0"/>
        </a:xfrm>
      </p:grpSpPr>
      <p:sp>
        <p:nvSpPr>
          <p:cNvPr id="279" name="Google Shape;279;p16"/>
          <p:cNvSpPr txBox="1"/>
          <p:nvPr>
            <p:ph type="title"/>
          </p:nvPr>
        </p:nvSpPr>
        <p:spPr>
          <a:xfrm>
            <a:off x="714425" y="3945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0" name="Google Shape;280;p16"/>
          <p:cNvSpPr/>
          <p:nvPr/>
        </p:nvSpPr>
        <p:spPr>
          <a:xfrm flipH="1" rot="10800000">
            <a:off x="7761500" y="48666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6"/>
          <p:cNvSpPr/>
          <p:nvPr/>
        </p:nvSpPr>
        <p:spPr>
          <a:xfrm>
            <a:off x="1414175" y="419700"/>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flipH="1" rot="10800000">
            <a:off x="-1761818" y="4529974"/>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
          <p:cNvSpPr/>
          <p:nvPr/>
        </p:nvSpPr>
        <p:spPr>
          <a:xfrm flipH="1" rot="10800000">
            <a:off x="7130102" y="-5"/>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
    <p:bg>
      <p:bgPr>
        <a:blipFill>
          <a:blip r:embed="rId2">
            <a:alphaModFix/>
          </a:blip>
          <a:stretch>
            <a:fillRect/>
          </a:stretch>
        </a:blipFill>
      </p:bgPr>
    </p:bg>
    <p:spTree>
      <p:nvGrpSpPr>
        <p:cNvPr id="284" name="Shape 284"/>
        <p:cNvGrpSpPr/>
        <p:nvPr/>
      </p:nvGrpSpPr>
      <p:grpSpPr>
        <a:xfrm>
          <a:off x="0" y="0"/>
          <a:ext cx="0" cy="0"/>
          <a:chOff x="0" y="0"/>
          <a:chExt cx="0" cy="0"/>
        </a:xfrm>
      </p:grpSpPr>
      <p:sp>
        <p:nvSpPr>
          <p:cNvPr id="285" name="Google Shape;285;p17"/>
          <p:cNvSpPr txBox="1"/>
          <p:nvPr>
            <p:ph type="title"/>
          </p:nvPr>
        </p:nvSpPr>
        <p:spPr>
          <a:xfrm>
            <a:off x="714425" y="3945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6" name="Google Shape;286;p17"/>
          <p:cNvSpPr/>
          <p:nvPr/>
        </p:nvSpPr>
        <p:spPr>
          <a:xfrm flipH="1">
            <a:off x="8193799" y="234500"/>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7"/>
          <p:cNvSpPr/>
          <p:nvPr/>
        </p:nvSpPr>
        <p:spPr>
          <a:xfrm rot="10800000">
            <a:off x="6785517" y="46038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7"/>
          <p:cNvSpPr/>
          <p:nvPr/>
        </p:nvSpPr>
        <p:spPr>
          <a:xfrm rot="10800000">
            <a:off x="-1627218" y="26497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_1">
    <p:bg>
      <p:bgPr>
        <a:blipFill>
          <a:blip r:embed="rId2">
            <a:alphaModFix/>
          </a:blip>
          <a:stretch>
            <a:fillRect/>
          </a:stretch>
        </a:blipFill>
      </p:bgPr>
    </p:bg>
    <p:spTree>
      <p:nvGrpSpPr>
        <p:cNvPr id="289" name="Shape 289"/>
        <p:cNvGrpSpPr/>
        <p:nvPr/>
      </p:nvGrpSpPr>
      <p:grpSpPr>
        <a:xfrm>
          <a:off x="0" y="0"/>
          <a:ext cx="0" cy="0"/>
          <a:chOff x="0" y="0"/>
          <a:chExt cx="0" cy="0"/>
        </a:xfrm>
      </p:grpSpPr>
      <p:sp>
        <p:nvSpPr>
          <p:cNvPr id="290" name="Google Shape;290;p18"/>
          <p:cNvSpPr txBox="1"/>
          <p:nvPr>
            <p:ph idx="1" type="subTitle"/>
          </p:nvPr>
        </p:nvSpPr>
        <p:spPr>
          <a:xfrm>
            <a:off x="1209400" y="1667675"/>
            <a:ext cx="3371100" cy="110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91" name="Google Shape;291;p18"/>
          <p:cNvSpPr txBox="1"/>
          <p:nvPr>
            <p:ph type="title"/>
          </p:nvPr>
        </p:nvSpPr>
        <p:spPr>
          <a:xfrm>
            <a:off x="1209398" y="1087575"/>
            <a:ext cx="3371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2" name="Google Shape;292;p18"/>
          <p:cNvSpPr/>
          <p:nvPr/>
        </p:nvSpPr>
        <p:spPr>
          <a:xfrm flipH="1" rot="10800000">
            <a:off x="2040425" y="36391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8"/>
          <p:cNvSpPr/>
          <p:nvPr/>
        </p:nvSpPr>
        <p:spPr>
          <a:xfrm rot="10800000">
            <a:off x="3122471" y="3889725"/>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8"/>
          <p:cNvSpPr/>
          <p:nvPr/>
        </p:nvSpPr>
        <p:spPr>
          <a:xfrm flipH="1">
            <a:off x="3122471" y="419140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8"/>
          <p:cNvSpPr/>
          <p:nvPr/>
        </p:nvSpPr>
        <p:spPr>
          <a:xfrm rot="10800000">
            <a:off x="-540848" y="4178802"/>
            <a:ext cx="10290104" cy="1316092"/>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8"/>
          <p:cNvSpPr/>
          <p:nvPr/>
        </p:nvSpPr>
        <p:spPr>
          <a:xfrm rot="10800000">
            <a:off x="-1173312" y="4182032"/>
            <a:ext cx="11188469" cy="1181460"/>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8"/>
          <p:cNvSpPr/>
          <p:nvPr/>
        </p:nvSpPr>
        <p:spPr>
          <a:xfrm flipH="1">
            <a:off x="-950530" y="4168231"/>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8"/>
          <p:cNvSpPr/>
          <p:nvPr/>
        </p:nvSpPr>
        <p:spPr>
          <a:xfrm rot="10800000">
            <a:off x="8367207" y="4168315"/>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8"/>
          <p:cNvSpPr/>
          <p:nvPr/>
        </p:nvSpPr>
        <p:spPr>
          <a:xfrm rot="10800000">
            <a:off x="8897243" y="4308512"/>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8"/>
          <p:cNvSpPr/>
          <p:nvPr/>
        </p:nvSpPr>
        <p:spPr>
          <a:xfrm rot="10800000">
            <a:off x="6400463" y="4853583"/>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8"/>
          <p:cNvSpPr/>
          <p:nvPr/>
        </p:nvSpPr>
        <p:spPr>
          <a:xfrm rot="10800000">
            <a:off x="2380851" y="423809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8"/>
          <p:cNvSpPr/>
          <p:nvPr/>
        </p:nvSpPr>
        <p:spPr>
          <a:xfrm rot="10800000">
            <a:off x="5061182" y="4736383"/>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18"/>
          <p:cNvGrpSpPr/>
          <p:nvPr/>
        </p:nvGrpSpPr>
        <p:grpSpPr>
          <a:xfrm flipH="1" rot="-10503305">
            <a:off x="99126" y="4248266"/>
            <a:ext cx="1218172" cy="1396177"/>
            <a:chOff x="-545327" y="-1721034"/>
            <a:chExt cx="1218145" cy="1396146"/>
          </a:xfrm>
        </p:grpSpPr>
        <p:sp>
          <p:nvSpPr>
            <p:cNvPr id="304" name="Google Shape;304;p18"/>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8"/>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8"/>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18"/>
          <p:cNvSpPr/>
          <p:nvPr/>
        </p:nvSpPr>
        <p:spPr>
          <a:xfrm rot="-10578653">
            <a:off x="2614680" y="4144502"/>
            <a:ext cx="1644664" cy="1002897"/>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8"/>
          <p:cNvSpPr/>
          <p:nvPr/>
        </p:nvSpPr>
        <p:spPr>
          <a:xfrm rot="10800000">
            <a:off x="2939184" y="42500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8"/>
          <p:cNvSpPr/>
          <p:nvPr/>
        </p:nvSpPr>
        <p:spPr>
          <a:xfrm flipH="1">
            <a:off x="-724135" y="3248424"/>
            <a:ext cx="10290104" cy="1316092"/>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8"/>
          <p:cNvSpPr/>
          <p:nvPr/>
        </p:nvSpPr>
        <p:spPr>
          <a:xfrm flipH="1">
            <a:off x="-1356600" y="3379827"/>
            <a:ext cx="11188469" cy="1181460"/>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8"/>
          <p:cNvSpPr/>
          <p:nvPr/>
        </p:nvSpPr>
        <p:spPr>
          <a:xfrm rot="10800000">
            <a:off x="-1133818" y="362893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p:nvPr/>
        </p:nvSpPr>
        <p:spPr>
          <a:xfrm flipH="1">
            <a:off x="8183919" y="3549983"/>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8"/>
          <p:cNvSpPr/>
          <p:nvPr/>
        </p:nvSpPr>
        <p:spPr>
          <a:xfrm flipH="1">
            <a:off x="8713956" y="3690200"/>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8"/>
          <p:cNvSpPr/>
          <p:nvPr/>
        </p:nvSpPr>
        <p:spPr>
          <a:xfrm flipH="1">
            <a:off x="6217176" y="358211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8"/>
          <p:cNvSpPr/>
          <p:nvPr/>
        </p:nvSpPr>
        <p:spPr>
          <a:xfrm flipH="1">
            <a:off x="2197563" y="431863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8"/>
          <p:cNvSpPr/>
          <p:nvPr/>
        </p:nvSpPr>
        <p:spPr>
          <a:xfrm flipH="1">
            <a:off x="4877894" y="382034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18"/>
          <p:cNvGrpSpPr/>
          <p:nvPr/>
        </p:nvGrpSpPr>
        <p:grpSpPr>
          <a:xfrm rot="-296695">
            <a:off x="-84161" y="3098876"/>
            <a:ext cx="1218172" cy="1396177"/>
            <a:chOff x="-545327" y="-1721034"/>
            <a:chExt cx="1218145" cy="1396146"/>
          </a:xfrm>
        </p:grpSpPr>
        <p:sp>
          <p:nvSpPr>
            <p:cNvPr id="318" name="Google Shape;318;p18"/>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8"/>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8"/>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8"/>
          <p:cNvSpPr/>
          <p:nvPr/>
        </p:nvSpPr>
        <p:spPr>
          <a:xfrm flipH="1" rot="-221347">
            <a:off x="2431392" y="3595919"/>
            <a:ext cx="1644664" cy="1002897"/>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8"/>
          <p:cNvSpPr/>
          <p:nvPr/>
        </p:nvSpPr>
        <p:spPr>
          <a:xfrm>
            <a:off x="-1356612" y="4425925"/>
            <a:ext cx="114849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_1_1">
    <p:bg>
      <p:bgPr>
        <a:blipFill>
          <a:blip r:embed="rId2">
            <a:alphaModFix/>
          </a:blip>
          <a:stretch>
            <a:fillRect/>
          </a:stretch>
        </a:blipFill>
      </p:bgPr>
    </p:bg>
    <p:spTree>
      <p:nvGrpSpPr>
        <p:cNvPr id="323" name="Shape 323"/>
        <p:cNvGrpSpPr/>
        <p:nvPr/>
      </p:nvGrpSpPr>
      <p:grpSpPr>
        <a:xfrm>
          <a:off x="0" y="0"/>
          <a:ext cx="0" cy="0"/>
          <a:chOff x="0" y="0"/>
          <a:chExt cx="0" cy="0"/>
        </a:xfrm>
      </p:grpSpPr>
      <p:sp>
        <p:nvSpPr>
          <p:cNvPr id="324" name="Google Shape;324;p19"/>
          <p:cNvSpPr txBox="1"/>
          <p:nvPr>
            <p:ph idx="1" type="subTitle"/>
          </p:nvPr>
        </p:nvSpPr>
        <p:spPr>
          <a:xfrm>
            <a:off x="713325" y="1167950"/>
            <a:ext cx="7717500" cy="343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Char char="●"/>
              <a:defRPr/>
            </a:lvl1pPr>
            <a:lvl2pPr lvl="1" rtl="0" algn="ctr">
              <a:lnSpc>
                <a:spcPct val="100000"/>
              </a:lnSpc>
              <a:spcBef>
                <a:spcPts val="0"/>
              </a:spcBef>
              <a:spcAft>
                <a:spcPts val="0"/>
              </a:spcAft>
              <a:buSzPts val="1600"/>
              <a:buChar char="○"/>
              <a:defRPr/>
            </a:lvl2pPr>
            <a:lvl3pPr lvl="2" rtl="0" algn="ctr">
              <a:lnSpc>
                <a:spcPct val="100000"/>
              </a:lnSpc>
              <a:spcBef>
                <a:spcPts val="0"/>
              </a:spcBef>
              <a:spcAft>
                <a:spcPts val="0"/>
              </a:spcAft>
              <a:buSzPts val="1600"/>
              <a:buChar char="■"/>
              <a:defRPr/>
            </a:lvl3pPr>
            <a:lvl4pPr lvl="3" rtl="0" algn="ctr">
              <a:lnSpc>
                <a:spcPct val="100000"/>
              </a:lnSpc>
              <a:spcBef>
                <a:spcPts val="0"/>
              </a:spcBef>
              <a:spcAft>
                <a:spcPts val="0"/>
              </a:spcAft>
              <a:buSzPts val="1600"/>
              <a:buChar char="●"/>
              <a:defRPr/>
            </a:lvl4pPr>
            <a:lvl5pPr lvl="4" rtl="0" algn="ctr">
              <a:lnSpc>
                <a:spcPct val="100000"/>
              </a:lnSpc>
              <a:spcBef>
                <a:spcPts val="0"/>
              </a:spcBef>
              <a:spcAft>
                <a:spcPts val="0"/>
              </a:spcAft>
              <a:buSzPts val="1600"/>
              <a:buChar char="○"/>
              <a:defRPr/>
            </a:lvl5pPr>
            <a:lvl6pPr lvl="5" rtl="0" algn="ctr">
              <a:lnSpc>
                <a:spcPct val="100000"/>
              </a:lnSpc>
              <a:spcBef>
                <a:spcPts val="0"/>
              </a:spcBef>
              <a:spcAft>
                <a:spcPts val="0"/>
              </a:spcAft>
              <a:buSzPts val="1600"/>
              <a:buChar char="■"/>
              <a:defRPr/>
            </a:lvl6pPr>
            <a:lvl7pPr lvl="6" rtl="0" algn="ctr">
              <a:lnSpc>
                <a:spcPct val="100000"/>
              </a:lnSpc>
              <a:spcBef>
                <a:spcPts val="0"/>
              </a:spcBef>
              <a:spcAft>
                <a:spcPts val="0"/>
              </a:spcAft>
              <a:buSzPts val="1600"/>
              <a:buChar char="●"/>
              <a:defRPr/>
            </a:lvl7pPr>
            <a:lvl8pPr lvl="7" rtl="0" algn="ctr">
              <a:lnSpc>
                <a:spcPct val="100000"/>
              </a:lnSpc>
              <a:spcBef>
                <a:spcPts val="0"/>
              </a:spcBef>
              <a:spcAft>
                <a:spcPts val="0"/>
              </a:spcAft>
              <a:buSzPts val="1600"/>
              <a:buChar char="○"/>
              <a:defRPr/>
            </a:lvl8pPr>
            <a:lvl9pPr lvl="8" rtl="0" algn="ctr">
              <a:lnSpc>
                <a:spcPct val="100000"/>
              </a:lnSpc>
              <a:spcBef>
                <a:spcPts val="0"/>
              </a:spcBef>
              <a:spcAft>
                <a:spcPts val="0"/>
              </a:spcAft>
              <a:buSzPts val="1600"/>
              <a:buChar char="■"/>
              <a:defRPr/>
            </a:lvl9pPr>
          </a:lstStyle>
          <a:p/>
        </p:txBody>
      </p:sp>
      <p:sp>
        <p:nvSpPr>
          <p:cNvPr id="325" name="Google Shape;325;p19"/>
          <p:cNvSpPr/>
          <p:nvPr/>
        </p:nvSpPr>
        <p:spPr>
          <a:xfrm flipH="1" rot="10800000">
            <a:off x="7" y="4417524"/>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flipH="1" rot="10800000">
            <a:off x="-702775" y="36391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flipH="1" rot="10800000">
            <a:off x="7547577" y="43554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txBox="1"/>
          <p:nvPr>
            <p:ph type="title"/>
          </p:nvPr>
        </p:nvSpPr>
        <p:spPr>
          <a:xfrm>
            <a:off x="714425" y="3945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9" name="Google Shape;329;p19"/>
          <p:cNvSpPr/>
          <p:nvPr/>
        </p:nvSpPr>
        <p:spPr>
          <a:xfrm flipH="1">
            <a:off x="6669935" y="3323288"/>
            <a:ext cx="1023800" cy="1489275"/>
          </a:xfrm>
          <a:custGeom>
            <a:rect b="b" l="l" r="r" t="t"/>
            <a:pathLst>
              <a:path extrusionOk="0" h="59571" w="40952">
                <a:moveTo>
                  <a:pt x="1224" y="49600"/>
                </a:moveTo>
                <a:lnTo>
                  <a:pt x="10013" y="46691"/>
                </a:lnTo>
                <a:cubicBezTo>
                  <a:pt x="8063" y="46760"/>
                  <a:pt x="6100" y="46127"/>
                  <a:pt x="4444" y="44903"/>
                </a:cubicBezTo>
                <a:lnTo>
                  <a:pt x="11412" y="42854"/>
                </a:lnTo>
                <a:cubicBezTo>
                  <a:pt x="9124" y="41909"/>
                  <a:pt x="7036" y="40292"/>
                  <a:pt x="5381" y="38175"/>
                </a:cubicBezTo>
                <a:lnTo>
                  <a:pt x="10873" y="36421"/>
                </a:lnTo>
                <a:lnTo>
                  <a:pt x="8602" y="34924"/>
                </a:lnTo>
                <a:lnTo>
                  <a:pt x="10728" y="33992"/>
                </a:lnTo>
                <a:cubicBezTo>
                  <a:pt x="9573" y="32747"/>
                  <a:pt x="8653" y="31186"/>
                  <a:pt x="8059" y="29462"/>
                </a:cubicBezTo>
                <a:lnTo>
                  <a:pt x="12152" y="28312"/>
                </a:lnTo>
                <a:cubicBezTo>
                  <a:pt x="10544" y="27845"/>
                  <a:pt x="9064" y="26772"/>
                  <a:pt x="7982" y="25275"/>
                </a:cubicBezTo>
                <a:lnTo>
                  <a:pt x="18448" y="22819"/>
                </a:lnTo>
                <a:lnTo>
                  <a:pt x="12336" y="16190"/>
                </a:lnTo>
                <a:lnTo>
                  <a:pt x="17276" y="16151"/>
                </a:lnTo>
                <a:cubicBezTo>
                  <a:pt x="16750" y="14958"/>
                  <a:pt x="15937" y="13948"/>
                  <a:pt x="14962" y="13277"/>
                </a:cubicBezTo>
                <a:lnTo>
                  <a:pt x="18683" y="11895"/>
                </a:lnTo>
                <a:cubicBezTo>
                  <a:pt x="18200" y="11339"/>
                  <a:pt x="17713" y="10783"/>
                  <a:pt x="17229" y="10227"/>
                </a:cubicBezTo>
                <a:lnTo>
                  <a:pt x="18709" y="9021"/>
                </a:lnTo>
                <a:lnTo>
                  <a:pt x="16801" y="7532"/>
                </a:lnTo>
                <a:cubicBezTo>
                  <a:pt x="17580" y="7772"/>
                  <a:pt x="18461" y="7400"/>
                  <a:pt x="18940" y="6630"/>
                </a:cubicBezTo>
                <a:lnTo>
                  <a:pt x="17443" y="4816"/>
                </a:lnTo>
                <a:cubicBezTo>
                  <a:pt x="18397" y="5026"/>
                  <a:pt x="19098" y="3520"/>
                  <a:pt x="18795" y="2417"/>
                </a:cubicBezTo>
                <a:cubicBezTo>
                  <a:pt x="18491" y="1313"/>
                  <a:pt x="17610" y="616"/>
                  <a:pt x="16789" y="0"/>
                </a:cubicBezTo>
                <a:lnTo>
                  <a:pt x="22499" y="843"/>
                </a:lnTo>
                <a:cubicBezTo>
                  <a:pt x="21686" y="432"/>
                  <a:pt x="21357" y="2169"/>
                  <a:pt x="21797" y="3080"/>
                </a:cubicBezTo>
                <a:cubicBezTo>
                  <a:pt x="22242" y="3995"/>
                  <a:pt x="22867" y="5248"/>
                  <a:pt x="22187" y="5933"/>
                </a:cubicBezTo>
                <a:lnTo>
                  <a:pt x="24667" y="7699"/>
                </a:lnTo>
                <a:cubicBezTo>
                  <a:pt x="23829" y="7417"/>
                  <a:pt x="23970" y="9376"/>
                  <a:pt x="24796" y="9705"/>
                </a:cubicBezTo>
                <a:cubicBezTo>
                  <a:pt x="25621" y="10035"/>
                  <a:pt x="26716" y="9851"/>
                  <a:pt x="27187" y="10728"/>
                </a:cubicBezTo>
                <a:lnTo>
                  <a:pt x="25480" y="12460"/>
                </a:lnTo>
                <a:cubicBezTo>
                  <a:pt x="26840" y="13897"/>
                  <a:pt x="28431" y="15018"/>
                  <a:pt x="30138" y="15753"/>
                </a:cubicBezTo>
                <a:lnTo>
                  <a:pt x="28526" y="17362"/>
                </a:lnTo>
                <a:cubicBezTo>
                  <a:pt x="31883" y="18499"/>
                  <a:pt x="30626" y="19740"/>
                  <a:pt x="34086" y="20309"/>
                </a:cubicBezTo>
                <a:cubicBezTo>
                  <a:pt x="30767" y="21523"/>
                  <a:pt x="28757" y="21827"/>
                  <a:pt x="25437" y="23046"/>
                </a:cubicBezTo>
                <a:cubicBezTo>
                  <a:pt x="28004" y="23902"/>
                  <a:pt x="32071" y="25228"/>
                  <a:pt x="34638" y="26087"/>
                </a:cubicBezTo>
                <a:cubicBezTo>
                  <a:pt x="32059" y="26814"/>
                  <a:pt x="28329" y="27991"/>
                  <a:pt x="26152" y="29804"/>
                </a:cubicBezTo>
                <a:cubicBezTo>
                  <a:pt x="29227" y="30159"/>
                  <a:pt x="32769" y="31973"/>
                  <a:pt x="35523" y="33628"/>
                </a:cubicBezTo>
                <a:cubicBezTo>
                  <a:pt x="32923" y="34201"/>
                  <a:pt x="29809" y="34676"/>
                  <a:pt x="27585" y="36396"/>
                </a:cubicBezTo>
                <a:cubicBezTo>
                  <a:pt x="31105" y="37833"/>
                  <a:pt x="34129" y="39877"/>
                  <a:pt x="37649" y="41315"/>
                </a:cubicBezTo>
                <a:cubicBezTo>
                  <a:pt x="33992" y="42427"/>
                  <a:pt x="34035" y="43081"/>
                  <a:pt x="30378" y="44193"/>
                </a:cubicBezTo>
                <a:cubicBezTo>
                  <a:pt x="32474" y="45203"/>
                  <a:pt x="39061" y="46178"/>
                  <a:pt x="40951" y="47662"/>
                </a:cubicBezTo>
                <a:cubicBezTo>
                  <a:pt x="38359" y="47718"/>
                  <a:pt x="31207" y="48924"/>
                  <a:pt x="29013" y="50584"/>
                </a:cubicBezTo>
                <a:lnTo>
                  <a:pt x="37983" y="52256"/>
                </a:lnTo>
                <a:cubicBezTo>
                  <a:pt x="36533" y="52949"/>
                  <a:pt x="35078" y="53616"/>
                  <a:pt x="33667" y="54390"/>
                </a:cubicBezTo>
                <a:cubicBezTo>
                  <a:pt x="35895" y="54309"/>
                  <a:pt x="38145" y="54660"/>
                  <a:pt x="40113" y="55917"/>
                </a:cubicBezTo>
                <a:cubicBezTo>
                  <a:pt x="26507" y="59241"/>
                  <a:pt x="13345" y="59570"/>
                  <a:pt x="0" y="55092"/>
                </a:cubicBezTo>
                <a:cubicBezTo>
                  <a:pt x="3208" y="55186"/>
                  <a:pt x="6545" y="54758"/>
                  <a:pt x="9564" y="53462"/>
                </a:cubicBezTo>
                <a:cubicBezTo>
                  <a:pt x="8046" y="53009"/>
                  <a:pt x="2340" y="49232"/>
                  <a:pt x="1224" y="496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9"/>
          <p:cNvSpPr/>
          <p:nvPr/>
        </p:nvSpPr>
        <p:spPr>
          <a:xfrm flipH="1">
            <a:off x="7934460" y="3527375"/>
            <a:ext cx="743200" cy="1081100"/>
          </a:xfrm>
          <a:custGeom>
            <a:rect b="b" l="l" r="r" t="t"/>
            <a:pathLst>
              <a:path extrusionOk="0" h="43244" w="29728">
                <a:moveTo>
                  <a:pt x="886" y="36007"/>
                </a:moveTo>
                <a:lnTo>
                  <a:pt x="7268" y="33898"/>
                </a:lnTo>
                <a:cubicBezTo>
                  <a:pt x="5852" y="33945"/>
                  <a:pt x="4428" y="33487"/>
                  <a:pt x="3226" y="32598"/>
                </a:cubicBezTo>
                <a:lnTo>
                  <a:pt x="8281" y="31109"/>
                </a:lnTo>
                <a:cubicBezTo>
                  <a:pt x="6626" y="30425"/>
                  <a:pt x="5103" y="29248"/>
                  <a:pt x="3906" y="27713"/>
                </a:cubicBezTo>
                <a:lnTo>
                  <a:pt x="7892" y="26443"/>
                </a:lnTo>
                <a:lnTo>
                  <a:pt x="6245" y="25356"/>
                </a:lnTo>
                <a:lnTo>
                  <a:pt x="7785" y="24680"/>
                </a:lnTo>
                <a:cubicBezTo>
                  <a:pt x="6947" y="23773"/>
                  <a:pt x="6284" y="22640"/>
                  <a:pt x="5852" y="21391"/>
                </a:cubicBezTo>
                <a:lnTo>
                  <a:pt x="8820" y="20557"/>
                </a:lnTo>
                <a:cubicBezTo>
                  <a:pt x="7653" y="20215"/>
                  <a:pt x="6579" y="19436"/>
                  <a:pt x="5792" y="18350"/>
                </a:cubicBezTo>
                <a:lnTo>
                  <a:pt x="13393" y="16566"/>
                </a:lnTo>
                <a:lnTo>
                  <a:pt x="8953" y="11754"/>
                </a:lnTo>
                <a:lnTo>
                  <a:pt x="12542" y="11729"/>
                </a:lnTo>
                <a:cubicBezTo>
                  <a:pt x="12157" y="10860"/>
                  <a:pt x="11566" y="10129"/>
                  <a:pt x="10861" y="9641"/>
                </a:cubicBezTo>
                <a:lnTo>
                  <a:pt x="13564" y="8640"/>
                </a:lnTo>
                <a:lnTo>
                  <a:pt x="12503" y="7430"/>
                </a:lnTo>
                <a:lnTo>
                  <a:pt x="13577" y="6553"/>
                </a:lnTo>
                <a:lnTo>
                  <a:pt x="12195" y="5467"/>
                </a:lnTo>
                <a:cubicBezTo>
                  <a:pt x="12760" y="5642"/>
                  <a:pt x="13401" y="5368"/>
                  <a:pt x="13748" y="4812"/>
                </a:cubicBezTo>
                <a:cubicBezTo>
                  <a:pt x="13389" y="4372"/>
                  <a:pt x="13025" y="3935"/>
                  <a:pt x="12661" y="3495"/>
                </a:cubicBezTo>
                <a:cubicBezTo>
                  <a:pt x="13354" y="3649"/>
                  <a:pt x="13863" y="2554"/>
                  <a:pt x="13641" y="1754"/>
                </a:cubicBezTo>
                <a:cubicBezTo>
                  <a:pt x="13423" y="954"/>
                  <a:pt x="12785" y="445"/>
                  <a:pt x="12187" y="0"/>
                </a:cubicBezTo>
                <a:lnTo>
                  <a:pt x="16331" y="612"/>
                </a:lnTo>
                <a:cubicBezTo>
                  <a:pt x="15745" y="312"/>
                  <a:pt x="15501" y="1574"/>
                  <a:pt x="15822" y="2237"/>
                </a:cubicBezTo>
                <a:cubicBezTo>
                  <a:pt x="16147" y="2900"/>
                  <a:pt x="16596" y="3811"/>
                  <a:pt x="16105" y="4303"/>
                </a:cubicBezTo>
                <a:lnTo>
                  <a:pt x="17905" y="5591"/>
                </a:lnTo>
                <a:cubicBezTo>
                  <a:pt x="17298" y="5385"/>
                  <a:pt x="17401" y="6810"/>
                  <a:pt x="17999" y="7049"/>
                </a:cubicBezTo>
                <a:cubicBezTo>
                  <a:pt x="18598" y="7289"/>
                  <a:pt x="19394" y="7152"/>
                  <a:pt x="19736" y="7789"/>
                </a:cubicBezTo>
                <a:cubicBezTo>
                  <a:pt x="19321" y="8208"/>
                  <a:pt x="18911" y="8627"/>
                  <a:pt x="18496" y="9047"/>
                </a:cubicBezTo>
                <a:cubicBezTo>
                  <a:pt x="19484" y="10090"/>
                  <a:pt x="20639" y="10903"/>
                  <a:pt x="21879" y="11438"/>
                </a:cubicBezTo>
                <a:lnTo>
                  <a:pt x="20707" y="12605"/>
                </a:lnTo>
                <a:cubicBezTo>
                  <a:pt x="23145" y="13431"/>
                  <a:pt x="22230" y="14329"/>
                  <a:pt x="24745" y="14744"/>
                </a:cubicBezTo>
                <a:cubicBezTo>
                  <a:pt x="22332" y="15625"/>
                  <a:pt x="20874" y="15848"/>
                  <a:pt x="18466" y="16729"/>
                </a:cubicBezTo>
                <a:cubicBezTo>
                  <a:pt x="20326" y="17353"/>
                  <a:pt x="23282" y="18316"/>
                  <a:pt x="25143" y="18940"/>
                </a:cubicBezTo>
                <a:cubicBezTo>
                  <a:pt x="23273" y="19466"/>
                  <a:pt x="20562" y="20322"/>
                  <a:pt x="18983" y="21635"/>
                </a:cubicBezTo>
                <a:cubicBezTo>
                  <a:pt x="21216" y="21896"/>
                  <a:pt x="23787" y="23209"/>
                  <a:pt x="25788" y="24411"/>
                </a:cubicBezTo>
                <a:cubicBezTo>
                  <a:pt x="23898" y="24830"/>
                  <a:pt x="21639" y="25172"/>
                  <a:pt x="20023" y="26421"/>
                </a:cubicBezTo>
                <a:cubicBezTo>
                  <a:pt x="22580" y="27465"/>
                  <a:pt x="24775" y="28949"/>
                  <a:pt x="27333" y="29993"/>
                </a:cubicBezTo>
                <a:cubicBezTo>
                  <a:pt x="24676" y="30801"/>
                  <a:pt x="24706" y="31276"/>
                  <a:pt x="22050" y="32084"/>
                </a:cubicBezTo>
                <a:cubicBezTo>
                  <a:pt x="23573" y="32816"/>
                  <a:pt x="28355" y="33521"/>
                  <a:pt x="29728" y="34599"/>
                </a:cubicBezTo>
                <a:cubicBezTo>
                  <a:pt x="27846" y="34638"/>
                  <a:pt x="22653" y="35515"/>
                  <a:pt x="21062" y="36721"/>
                </a:cubicBezTo>
                <a:lnTo>
                  <a:pt x="27572" y="37936"/>
                </a:lnTo>
                <a:cubicBezTo>
                  <a:pt x="26520" y="38440"/>
                  <a:pt x="25463" y="38924"/>
                  <a:pt x="24437" y="39484"/>
                </a:cubicBezTo>
                <a:cubicBezTo>
                  <a:pt x="26058" y="39428"/>
                  <a:pt x="27692" y="39681"/>
                  <a:pt x="29116" y="40592"/>
                </a:cubicBezTo>
                <a:cubicBezTo>
                  <a:pt x="19240" y="43009"/>
                  <a:pt x="9684" y="43244"/>
                  <a:pt x="1" y="39997"/>
                </a:cubicBezTo>
                <a:cubicBezTo>
                  <a:pt x="2327" y="40066"/>
                  <a:pt x="4748" y="39754"/>
                  <a:pt x="6943" y="38813"/>
                </a:cubicBezTo>
                <a:cubicBezTo>
                  <a:pt x="5839" y="38483"/>
                  <a:pt x="1699" y="35737"/>
                  <a:pt x="886" y="360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flipH="1">
            <a:off x="7257835" y="3403000"/>
            <a:ext cx="979725" cy="1425225"/>
          </a:xfrm>
          <a:custGeom>
            <a:rect b="b" l="l" r="r" t="t"/>
            <a:pathLst>
              <a:path extrusionOk="0" h="57009" w="39189">
                <a:moveTo>
                  <a:pt x="1168" y="47465"/>
                </a:moveTo>
                <a:lnTo>
                  <a:pt x="9581" y="44685"/>
                </a:lnTo>
                <a:cubicBezTo>
                  <a:pt x="7712" y="44745"/>
                  <a:pt x="5839" y="44142"/>
                  <a:pt x="4252" y="42974"/>
                </a:cubicBezTo>
                <a:lnTo>
                  <a:pt x="10916" y="41007"/>
                </a:lnTo>
                <a:cubicBezTo>
                  <a:pt x="8726" y="40104"/>
                  <a:pt x="6728" y="38556"/>
                  <a:pt x="5146" y="36533"/>
                </a:cubicBezTo>
                <a:lnTo>
                  <a:pt x="10403" y="34856"/>
                </a:lnTo>
                <a:lnTo>
                  <a:pt x="8230" y="33419"/>
                </a:lnTo>
                <a:lnTo>
                  <a:pt x="10262" y="32529"/>
                </a:lnTo>
                <a:cubicBezTo>
                  <a:pt x="9158" y="31331"/>
                  <a:pt x="8277" y="29839"/>
                  <a:pt x="7708" y="28188"/>
                </a:cubicBezTo>
                <a:lnTo>
                  <a:pt x="11622" y="27088"/>
                </a:lnTo>
                <a:cubicBezTo>
                  <a:pt x="10086" y="26643"/>
                  <a:pt x="8670" y="25613"/>
                  <a:pt x="7631" y="24184"/>
                </a:cubicBezTo>
                <a:lnTo>
                  <a:pt x="17653" y="21836"/>
                </a:lnTo>
                <a:lnTo>
                  <a:pt x="11801" y="15488"/>
                </a:lnTo>
                <a:lnTo>
                  <a:pt x="16532" y="15450"/>
                </a:lnTo>
                <a:cubicBezTo>
                  <a:pt x="16027" y="14308"/>
                  <a:pt x="15249" y="13345"/>
                  <a:pt x="14316" y="12699"/>
                </a:cubicBezTo>
                <a:lnTo>
                  <a:pt x="17879" y="11382"/>
                </a:lnTo>
                <a:lnTo>
                  <a:pt x="16485" y="9782"/>
                </a:lnTo>
                <a:lnTo>
                  <a:pt x="17901" y="8627"/>
                </a:lnTo>
                <a:cubicBezTo>
                  <a:pt x="17293" y="8153"/>
                  <a:pt x="16686" y="7678"/>
                  <a:pt x="16079" y="7203"/>
                </a:cubicBezTo>
                <a:cubicBezTo>
                  <a:pt x="16819" y="7434"/>
                  <a:pt x="17666" y="7075"/>
                  <a:pt x="18127" y="6339"/>
                </a:cubicBezTo>
                <a:lnTo>
                  <a:pt x="16690" y="4607"/>
                </a:lnTo>
                <a:cubicBezTo>
                  <a:pt x="17601" y="4808"/>
                  <a:pt x="18273" y="3362"/>
                  <a:pt x="17986" y="2306"/>
                </a:cubicBezTo>
                <a:cubicBezTo>
                  <a:pt x="17695" y="1249"/>
                  <a:pt x="16853" y="586"/>
                  <a:pt x="16066" y="0"/>
                </a:cubicBezTo>
                <a:lnTo>
                  <a:pt x="21532" y="800"/>
                </a:lnTo>
                <a:cubicBezTo>
                  <a:pt x="20754" y="406"/>
                  <a:pt x="20437" y="2070"/>
                  <a:pt x="20861" y="2943"/>
                </a:cubicBezTo>
                <a:cubicBezTo>
                  <a:pt x="21284" y="3815"/>
                  <a:pt x="21883" y="5017"/>
                  <a:pt x="21233" y="5672"/>
                </a:cubicBezTo>
                <a:lnTo>
                  <a:pt x="23607" y="7366"/>
                </a:lnTo>
                <a:cubicBezTo>
                  <a:pt x="22803" y="7096"/>
                  <a:pt x="22939" y="8970"/>
                  <a:pt x="23731" y="9286"/>
                </a:cubicBezTo>
                <a:cubicBezTo>
                  <a:pt x="24518" y="9603"/>
                  <a:pt x="25566" y="9423"/>
                  <a:pt x="26019" y="10261"/>
                </a:cubicBezTo>
                <a:lnTo>
                  <a:pt x="24385" y="11921"/>
                </a:lnTo>
                <a:cubicBezTo>
                  <a:pt x="25685" y="13294"/>
                  <a:pt x="27208" y="14368"/>
                  <a:pt x="28842" y="15069"/>
                </a:cubicBezTo>
                <a:lnTo>
                  <a:pt x="27298" y="16609"/>
                </a:lnTo>
                <a:cubicBezTo>
                  <a:pt x="30510" y="17700"/>
                  <a:pt x="29308" y="18889"/>
                  <a:pt x="32619" y="19432"/>
                </a:cubicBezTo>
                <a:cubicBezTo>
                  <a:pt x="29441" y="20595"/>
                  <a:pt x="27520" y="20886"/>
                  <a:pt x="24342" y="22050"/>
                </a:cubicBezTo>
                <a:cubicBezTo>
                  <a:pt x="26798" y="22871"/>
                  <a:pt x="30694" y="24141"/>
                  <a:pt x="33145" y="24962"/>
                </a:cubicBezTo>
                <a:cubicBezTo>
                  <a:pt x="30681" y="25660"/>
                  <a:pt x="27110" y="26785"/>
                  <a:pt x="25027" y="28521"/>
                </a:cubicBezTo>
                <a:cubicBezTo>
                  <a:pt x="27970" y="28859"/>
                  <a:pt x="31357" y="30591"/>
                  <a:pt x="33996" y="32178"/>
                </a:cubicBezTo>
                <a:cubicBezTo>
                  <a:pt x="31503" y="32730"/>
                  <a:pt x="28526" y="33183"/>
                  <a:pt x="26395" y="34826"/>
                </a:cubicBezTo>
                <a:cubicBezTo>
                  <a:pt x="29766" y="36203"/>
                  <a:pt x="32662" y="38158"/>
                  <a:pt x="36032" y="39535"/>
                </a:cubicBezTo>
                <a:cubicBezTo>
                  <a:pt x="32529" y="40600"/>
                  <a:pt x="32572" y="41225"/>
                  <a:pt x="29069" y="42290"/>
                </a:cubicBezTo>
                <a:cubicBezTo>
                  <a:pt x="31075" y="43257"/>
                  <a:pt x="37380" y="44189"/>
                  <a:pt x="39189" y="45609"/>
                </a:cubicBezTo>
                <a:cubicBezTo>
                  <a:pt x="36708" y="45660"/>
                  <a:pt x="29864" y="46815"/>
                  <a:pt x="27764" y="48402"/>
                </a:cubicBezTo>
                <a:lnTo>
                  <a:pt x="36345" y="50006"/>
                </a:lnTo>
                <a:cubicBezTo>
                  <a:pt x="34959" y="50673"/>
                  <a:pt x="33569" y="51311"/>
                  <a:pt x="32217" y="52051"/>
                </a:cubicBezTo>
                <a:cubicBezTo>
                  <a:pt x="34356" y="51974"/>
                  <a:pt x="36503" y="52307"/>
                  <a:pt x="38385" y="53509"/>
                </a:cubicBezTo>
                <a:cubicBezTo>
                  <a:pt x="25365" y="56692"/>
                  <a:pt x="12768" y="57008"/>
                  <a:pt x="0" y="52722"/>
                </a:cubicBezTo>
                <a:cubicBezTo>
                  <a:pt x="3071" y="52812"/>
                  <a:pt x="6262" y="52401"/>
                  <a:pt x="9149" y="51161"/>
                </a:cubicBezTo>
                <a:cubicBezTo>
                  <a:pt x="7699" y="50729"/>
                  <a:pt x="2237" y="47110"/>
                  <a:pt x="1168" y="474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84210" y="4708723"/>
            <a:ext cx="10453811" cy="711695"/>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rot="10800000">
            <a:off x="-480326" y="4623436"/>
            <a:ext cx="10399036" cy="720766"/>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19"/>
          <p:cNvGrpSpPr/>
          <p:nvPr/>
        </p:nvGrpSpPr>
        <p:grpSpPr>
          <a:xfrm flipH="1">
            <a:off x="7744267" y="2818672"/>
            <a:ext cx="2315814" cy="2493939"/>
            <a:chOff x="-298822" y="2734272"/>
            <a:chExt cx="2315814" cy="2493939"/>
          </a:xfrm>
        </p:grpSpPr>
        <p:sp>
          <p:nvSpPr>
            <p:cNvPr id="335" name="Google Shape;335;p19"/>
            <p:cNvSpPr/>
            <p:nvPr/>
          </p:nvSpPr>
          <p:spPr>
            <a:xfrm>
              <a:off x="798848" y="3832066"/>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298822" y="2734272"/>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1335218" y="423433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a:off x="1251513" y="4351043"/>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19"/>
          <p:cNvGrpSpPr/>
          <p:nvPr/>
        </p:nvGrpSpPr>
        <p:grpSpPr>
          <a:xfrm flipH="1">
            <a:off x="-480411" y="4165055"/>
            <a:ext cx="1018818" cy="1179080"/>
            <a:chOff x="9222854" y="4080655"/>
            <a:chExt cx="1018818" cy="1179080"/>
          </a:xfrm>
        </p:grpSpPr>
        <p:sp>
          <p:nvSpPr>
            <p:cNvPr id="340" name="Google Shape;340;p19"/>
            <p:cNvSpPr/>
            <p:nvPr/>
          </p:nvSpPr>
          <p:spPr>
            <a:xfrm>
              <a:off x="9432751" y="4080655"/>
              <a:ext cx="808920" cy="1179080"/>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9222854" y="4403211"/>
              <a:ext cx="587300" cy="856520"/>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 name="Google Shape;342;p19"/>
          <p:cNvGrpSpPr/>
          <p:nvPr/>
        </p:nvGrpSpPr>
        <p:grpSpPr>
          <a:xfrm flipH="1">
            <a:off x="1853530" y="4435457"/>
            <a:ext cx="4525247" cy="711691"/>
            <a:chOff x="3382484" y="4351057"/>
            <a:chExt cx="4525247" cy="711691"/>
          </a:xfrm>
        </p:grpSpPr>
        <p:sp>
          <p:nvSpPr>
            <p:cNvPr id="343" name="Google Shape;343;p19"/>
            <p:cNvSpPr/>
            <p:nvPr/>
          </p:nvSpPr>
          <p:spPr>
            <a:xfrm>
              <a:off x="3382484" y="4351057"/>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7672884" y="4876161"/>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9"/>
            <p:cNvSpPr/>
            <p:nvPr/>
          </p:nvSpPr>
          <p:spPr>
            <a:xfrm>
              <a:off x="5576811" y="4876161"/>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346" name="Shape 346"/>
        <p:cNvGrpSpPr/>
        <p:nvPr/>
      </p:nvGrpSpPr>
      <p:grpSpPr>
        <a:xfrm>
          <a:off x="0" y="0"/>
          <a:ext cx="0" cy="0"/>
          <a:chOff x="0" y="0"/>
          <a:chExt cx="0" cy="0"/>
        </a:xfrm>
      </p:grpSpPr>
      <p:grpSp>
        <p:nvGrpSpPr>
          <p:cNvPr id="347" name="Google Shape;347;p20"/>
          <p:cNvGrpSpPr/>
          <p:nvPr/>
        </p:nvGrpSpPr>
        <p:grpSpPr>
          <a:xfrm flipH="1">
            <a:off x="268271" y="2506433"/>
            <a:ext cx="9545159" cy="2010672"/>
            <a:chOff x="-2066900" y="5211175"/>
            <a:chExt cx="3680700" cy="1076550"/>
          </a:xfrm>
        </p:grpSpPr>
        <p:sp>
          <p:nvSpPr>
            <p:cNvPr id="348" name="Google Shape;348;p20"/>
            <p:cNvSpPr/>
            <p:nvPr/>
          </p:nvSpPr>
          <p:spPr>
            <a:xfrm>
              <a:off x="-2066900" y="5211175"/>
              <a:ext cx="3680700" cy="1076550"/>
            </a:xfrm>
            <a:custGeom>
              <a:rect b="b" l="l" r="r" t="t"/>
              <a:pathLst>
                <a:path extrusionOk="0" h="43062" w="147228">
                  <a:moveTo>
                    <a:pt x="84943" y="1"/>
                  </a:moveTo>
                  <a:lnTo>
                    <a:pt x="83242" y="1068"/>
                  </a:lnTo>
                  <a:lnTo>
                    <a:pt x="80263" y="1068"/>
                  </a:lnTo>
                  <a:lnTo>
                    <a:pt x="69189" y="9162"/>
                  </a:lnTo>
                  <a:lnTo>
                    <a:pt x="67921" y="11931"/>
                  </a:lnTo>
                  <a:lnTo>
                    <a:pt x="65787" y="11931"/>
                  </a:lnTo>
                  <a:lnTo>
                    <a:pt x="61740" y="16133"/>
                  </a:lnTo>
                  <a:lnTo>
                    <a:pt x="52167" y="14265"/>
                  </a:lnTo>
                  <a:lnTo>
                    <a:pt x="45774" y="12776"/>
                  </a:lnTo>
                  <a:lnTo>
                    <a:pt x="42160" y="11931"/>
                  </a:lnTo>
                  <a:lnTo>
                    <a:pt x="34489" y="13632"/>
                  </a:lnTo>
                  <a:lnTo>
                    <a:pt x="32365" y="12776"/>
                  </a:lnTo>
                  <a:lnTo>
                    <a:pt x="30664" y="14488"/>
                  </a:lnTo>
                  <a:lnTo>
                    <a:pt x="16399" y="15122"/>
                  </a:lnTo>
                  <a:lnTo>
                    <a:pt x="11074" y="19013"/>
                  </a:lnTo>
                  <a:lnTo>
                    <a:pt x="9795" y="17679"/>
                  </a:lnTo>
                  <a:lnTo>
                    <a:pt x="5859" y="20336"/>
                  </a:lnTo>
                  <a:lnTo>
                    <a:pt x="0" y="43062"/>
                  </a:lnTo>
                  <a:lnTo>
                    <a:pt x="147228" y="43062"/>
                  </a:lnTo>
                  <a:lnTo>
                    <a:pt x="147228" y="13632"/>
                  </a:lnTo>
                  <a:lnTo>
                    <a:pt x="144837" y="14265"/>
                  </a:lnTo>
                  <a:lnTo>
                    <a:pt x="142436" y="12776"/>
                  </a:lnTo>
                  <a:lnTo>
                    <a:pt x="138178" y="12564"/>
                  </a:lnTo>
                  <a:lnTo>
                    <a:pt x="133708" y="14054"/>
                  </a:lnTo>
                  <a:lnTo>
                    <a:pt x="130506" y="15544"/>
                  </a:lnTo>
                  <a:lnTo>
                    <a:pt x="123479" y="12776"/>
                  </a:lnTo>
                  <a:lnTo>
                    <a:pt x="121144" y="11719"/>
                  </a:lnTo>
                  <a:lnTo>
                    <a:pt x="116886" y="11497"/>
                  </a:lnTo>
                  <a:lnTo>
                    <a:pt x="115185" y="10174"/>
                  </a:lnTo>
                  <a:lnTo>
                    <a:pt x="112839" y="8095"/>
                  </a:lnTo>
                  <a:lnTo>
                    <a:pt x="109648" y="10174"/>
                  </a:lnTo>
                  <a:lnTo>
                    <a:pt x="100709" y="3625"/>
                  </a:lnTo>
                  <a:lnTo>
                    <a:pt x="98574" y="1924"/>
                  </a:lnTo>
                  <a:lnTo>
                    <a:pt x="96451" y="2769"/>
                  </a:lnTo>
                  <a:lnTo>
                    <a:pt x="95172" y="1279"/>
                  </a:lnTo>
                  <a:lnTo>
                    <a:pt x="89202"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0"/>
            <p:cNvSpPr/>
            <p:nvPr/>
          </p:nvSpPr>
          <p:spPr>
            <a:xfrm>
              <a:off x="-812225" y="5211175"/>
              <a:ext cx="1177725" cy="710200"/>
            </a:xfrm>
            <a:custGeom>
              <a:rect b="b" l="l" r="r" t="t"/>
              <a:pathLst>
                <a:path extrusionOk="0" h="28408" w="47109">
                  <a:moveTo>
                    <a:pt x="34756" y="1"/>
                  </a:moveTo>
                  <a:lnTo>
                    <a:pt x="33055" y="1068"/>
                  </a:lnTo>
                  <a:lnTo>
                    <a:pt x="33055" y="3837"/>
                  </a:lnTo>
                  <a:lnTo>
                    <a:pt x="31777" y="5326"/>
                  </a:lnTo>
                  <a:lnTo>
                    <a:pt x="29008" y="6605"/>
                  </a:lnTo>
                  <a:lnTo>
                    <a:pt x="29342" y="8039"/>
                  </a:lnTo>
                  <a:lnTo>
                    <a:pt x="28330" y="9062"/>
                  </a:lnTo>
                  <a:lnTo>
                    <a:pt x="29864" y="10341"/>
                  </a:lnTo>
                  <a:lnTo>
                    <a:pt x="27096" y="12142"/>
                  </a:lnTo>
                  <a:lnTo>
                    <a:pt x="25984" y="13109"/>
                  </a:lnTo>
                  <a:lnTo>
                    <a:pt x="23783" y="13887"/>
                  </a:lnTo>
                  <a:lnTo>
                    <a:pt x="23427" y="15333"/>
                  </a:lnTo>
                  <a:lnTo>
                    <a:pt x="19647" y="17245"/>
                  </a:lnTo>
                  <a:lnTo>
                    <a:pt x="19169" y="18390"/>
                  </a:lnTo>
                  <a:lnTo>
                    <a:pt x="17779" y="19235"/>
                  </a:lnTo>
                  <a:lnTo>
                    <a:pt x="18368" y="20336"/>
                  </a:lnTo>
                  <a:lnTo>
                    <a:pt x="15177" y="21537"/>
                  </a:lnTo>
                  <a:lnTo>
                    <a:pt x="11986" y="21537"/>
                  </a:lnTo>
                  <a:lnTo>
                    <a:pt x="13287" y="22693"/>
                  </a:lnTo>
                  <a:lnTo>
                    <a:pt x="10708" y="23638"/>
                  </a:lnTo>
                  <a:lnTo>
                    <a:pt x="9729" y="23638"/>
                  </a:lnTo>
                  <a:lnTo>
                    <a:pt x="8406" y="24961"/>
                  </a:lnTo>
                  <a:lnTo>
                    <a:pt x="5382" y="23638"/>
                  </a:lnTo>
                  <a:lnTo>
                    <a:pt x="1" y="28408"/>
                  </a:lnTo>
                  <a:lnTo>
                    <a:pt x="1" y="28408"/>
                  </a:lnTo>
                  <a:lnTo>
                    <a:pt x="38803" y="23216"/>
                  </a:lnTo>
                  <a:lnTo>
                    <a:pt x="47109" y="12564"/>
                  </a:lnTo>
                  <a:lnTo>
                    <a:pt x="43062" y="8740"/>
                  </a:lnTo>
                  <a:lnTo>
                    <a:pt x="42217" y="5538"/>
                  </a:lnTo>
                  <a:lnTo>
                    <a:pt x="36469" y="5326"/>
                  </a:lnTo>
                  <a:lnTo>
                    <a:pt x="37736" y="2669"/>
                  </a:lnTo>
                  <a:lnTo>
                    <a:pt x="34756"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0"/>
            <p:cNvSpPr/>
            <p:nvPr/>
          </p:nvSpPr>
          <p:spPr>
            <a:xfrm>
              <a:off x="-1556025" y="5509425"/>
              <a:ext cx="588175" cy="276875"/>
            </a:xfrm>
            <a:custGeom>
              <a:rect b="b" l="l" r="r" t="t"/>
              <a:pathLst>
                <a:path extrusionOk="0" h="11075" w="23527">
                  <a:moveTo>
                    <a:pt x="21725" y="1"/>
                  </a:moveTo>
                  <a:lnTo>
                    <a:pt x="14054" y="1702"/>
                  </a:lnTo>
                  <a:lnTo>
                    <a:pt x="11930" y="846"/>
                  </a:lnTo>
                  <a:lnTo>
                    <a:pt x="10229" y="2558"/>
                  </a:lnTo>
                  <a:lnTo>
                    <a:pt x="9584" y="4470"/>
                  </a:lnTo>
                  <a:lnTo>
                    <a:pt x="7772" y="5537"/>
                  </a:lnTo>
                  <a:lnTo>
                    <a:pt x="1813" y="5537"/>
                  </a:lnTo>
                  <a:lnTo>
                    <a:pt x="856" y="7339"/>
                  </a:lnTo>
                  <a:lnTo>
                    <a:pt x="0" y="11074"/>
                  </a:lnTo>
                  <a:lnTo>
                    <a:pt x="0" y="11074"/>
                  </a:lnTo>
                  <a:lnTo>
                    <a:pt x="4903" y="9607"/>
                  </a:lnTo>
                  <a:lnTo>
                    <a:pt x="6493" y="8406"/>
                  </a:lnTo>
                  <a:lnTo>
                    <a:pt x="8306" y="8406"/>
                  </a:lnTo>
                  <a:lnTo>
                    <a:pt x="9796" y="7661"/>
                  </a:lnTo>
                  <a:lnTo>
                    <a:pt x="10440" y="7127"/>
                  </a:lnTo>
                  <a:lnTo>
                    <a:pt x="11719" y="6494"/>
                  </a:lnTo>
                  <a:lnTo>
                    <a:pt x="13309" y="7127"/>
                  </a:lnTo>
                  <a:lnTo>
                    <a:pt x="15444" y="5749"/>
                  </a:lnTo>
                  <a:lnTo>
                    <a:pt x="19479" y="6282"/>
                  </a:lnTo>
                  <a:lnTo>
                    <a:pt x="23527" y="4048"/>
                  </a:lnTo>
                  <a:lnTo>
                    <a:pt x="22304" y="3192"/>
                  </a:lnTo>
                  <a:lnTo>
                    <a:pt x="21725" y="2280"/>
                  </a:lnTo>
                  <a:lnTo>
                    <a:pt x="22893" y="1379"/>
                  </a:lnTo>
                  <a:lnTo>
                    <a:pt x="21725"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0"/>
            <p:cNvSpPr/>
            <p:nvPr/>
          </p:nvSpPr>
          <p:spPr>
            <a:xfrm>
              <a:off x="-967875" y="5666475"/>
              <a:ext cx="338025" cy="202100"/>
            </a:xfrm>
            <a:custGeom>
              <a:rect b="b" l="l" r="r" t="t"/>
              <a:pathLst>
                <a:path extrusionOk="0" h="8084" w="13521">
                  <a:moveTo>
                    <a:pt x="10963" y="0"/>
                  </a:moveTo>
                  <a:cubicBezTo>
                    <a:pt x="10652" y="0"/>
                    <a:pt x="9051" y="1068"/>
                    <a:pt x="9051" y="1068"/>
                  </a:cubicBezTo>
                  <a:lnTo>
                    <a:pt x="11274" y="1590"/>
                  </a:lnTo>
                  <a:lnTo>
                    <a:pt x="7661" y="2124"/>
                  </a:lnTo>
                  <a:lnTo>
                    <a:pt x="5637" y="2124"/>
                  </a:lnTo>
                  <a:lnTo>
                    <a:pt x="4681" y="4147"/>
                  </a:lnTo>
                  <a:lnTo>
                    <a:pt x="1" y="6493"/>
                  </a:lnTo>
                  <a:lnTo>
                    <a:pt x="5749" y="8083"/>
                  </a:lnTo>
                  <a:lnTo>
                    <a:pt x="6772" y="3325"/>
                  </a:lnTo>
                  <a:lnTo>
                    <a:pt x="8728" y="4147"/>
                  </a:lnTo>
                  <a:lnTo>
                    <a:pt x="10652" y="2124"/>
                  </a:lnTo>
                  <a:cubicBezTo>
                    <a:pt x="10652" y="2124"/>
                    <a:pt x="11596" y="2079"/>
                    <a:pt x="12320" y="2079"/>
                  </a:cubicBezTo>
                  <a:cubicBezTo>
                    <a:pt x="12683" y="2079"/>
                    <a:pt x="12990" y="2091"/>
                    <a:pt x="13098" y="2124"/>
                  </a:cubicBezTo>
                  <a:cubicBezTo>
                    <a:pt x="13115" y="2130"/>
                    <a:pt x="13131" y="2133"/>
                    <a:pt x="13147" y="2133"/>
                  </a:cubicBezTo>
                  <a:cubicBezTo>
                    <a:pt x="13421" y="2133"/>
                    <a:pt x="13520" y="1279"/>
                    <a:pt x="13520" y="1279"/>
                  </a:cubicBezTo>
                  <a:lnTo>
                    <a:pt x="12887" y="212"/>
                  </a:lnTo>
                  <a:cubicBezTo>
                    <a:pt x="12887" y="212"/>
                    <a:pt x="11286" y="0"/>
                    <a:pt x="10963" y="0"/>
                  </a:cubicBez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0"/>
            <p:cNvSpPr/>
            <p:nvPr/>
          </p:nvSpPr>
          <p:spPr>
            <a:xfrm>
              <a:off x="-1980750" y="5589200"/>
              <a:ext cx="323850" cy="255475"/>
            </a:xfrm>
            <a:custGeom>
              <a:rect b="b" l="l" r="r" t="t"/>
              <a:pathLst>
                <a:path extrusionOk="0" h="10219" w="12954">
                  <a:moveTo>
                    <a:pt x="12953" y="1"/>
                  </a:moveTo>
                  <a:lnTo>
                    <a:pt x="7628" y="3892"/>
                  </a:lnTo>
                  <a:lnTo>
                    <a:pt x="6349" y="2558"/>
                  </a:lnTo>
                  <a:lnTo>
                    <a:pt x="2413" y="5215"/>
                  </a:lnTo>
                  <a:lnTo>
                    <a:pt x="1" y="10218"/>
                  </a:lnTo>
                  <a:lnTo>
                    <a:pt x="1" y="10218"/>
                  </a:lnTo>
                  <a:lnTo>
                    <a:pt x="4214" y="9473"/>
                  </a:lnTo>
                  <a:lnTo>
                    <a:pt x="6138" y="6416"/>
                  </a:lnTo>
                  <a:lnTo>
                    <a:pt x="8795" y="5215"/>
                  </a:lnTo>
                  <a:lnTo>
                    <a:pt x="9218" y="4681"/>
                  </a:lnTo>
                  <a:lnTo>
                    <a:pt x="9440" y="3514"/>
                  </a:lnTo>
                  <a:lnTo>
                    <a:pt x="12420" y="2346"/>
                  </a:lnTo>
                  <a:lnTo>
                    <a:pt x="12953"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0"/>
            <p:cNvSpPr/>
            <p:nvPr/>
          </p:nvSpPr>
          <p:spPr>
            <a:xfrm>
              <a:off x="565050" y="5413525"/>
              <a:ext cx="258250" cy="234350"/>
            </a:xfrm>
            <a:custGeom>
              <a:rect b="b" l="l" r="r" t="t"/>
              <a:pathLst>
                <a:path extrusionOk="0" h="9374" w="10330">
                  <a:moveTo>
                    <a:pt x="7561" y="1"/>
                  </a:moveTo>
                  <a:lnTo>
                    <a:pt x="4370" y="2080"/>
                  </a:lnTo>
                  <a:lnTo>
                    <a:pt x="6182" y="2247"/>
                  </a:lnTo>
                  <a:lnTo>
                    <a:pt x="4793" y="3837"/>
                  </a:lnTo>
                  <a:lnTo>
                    <a:pt x="2980" y="3837"/>
                  </a:lnTo>
                  <a:lnTo>
                    <a:pt x="1268" y="4848"/>
                  </a:lnTo>
                  <a:lnTo>
                    <a:pt x="1" y="6605"/>
                  </a:lnTo>
                  <a:lnTo>
                    <a:pt x="5115" y="9373"/>
                  </a:lnTo>
                  <a:lnTo>
                    <a:pt x="10330" y="7028"/>
                  </a:lnTo>
                  <a:lnTo>
                    <a:pt x="7672" y="2247"/>
                  </a:lnTo>
                  <a:lnTo>
                    <a:pt x="8195" y="1491"/>
                  </a:lnTo>
                  <a:lnTo>
                    <a:pt x="756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0"/>
            <p:cNvSpPr/>
            <p:nvPr/>
          </p:nvSpPr>
          <p:spPr>
            <a:xfrm>
              <a:off x="1084000" y="5525275"/>
              <a:ext cx="303550" cy="194300"/>
            </a:xfrm>
            <a:custGeom>
              <a:rect b="b" l="l" r="r" t="t"/>
              <a:pathLst>
                <a:path extrusionOk="0" h="7772" w="12142">
                  <a:moveTo>
                    <a:pt x="12142" y="0"/>
                  </a:moveTo>
                  <a:lnTo>
                    <a:pt x="7672" y="1490"/>
                  </a:lnTo>
                  <a:lnTo>
                    <a:pt x="4470" y="2980"/>
                  </a:lnTo>
                  <a:lnTo>
                    <a:pt x="5004" y="4159"/>
                  </a:lnTo>
                  <a:lnTo>
                    <a:pt x="3836" y="4903"/>
                  </a:lnTo>
                  <a:lnTo>
                    <a:pt x="1601" y="4903"/>
                  </a:lnTo>
                  <a:lnTo>
                    <a:pt x="323" y="6282"/>
                  </a:lnTo>
                  <a:lnTo>
                    <a:pt x="0" y="7772"/>
                  </a:lnTo>
                  <a:lnTo>
                    <a:pt x="2235" y="7772"/>
                  </a:lnTo>
                  <a:lnTo>
                    <a:pt x="9051" y="5648"/>
                  </a:lnTo>
                  <a:lnTo>
                    <a:pt x="12142"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0"/>
            <p:cNvSpPr/>
            <p:nvPr/>
          </p:nvSpPr>
          <p:spPr>
            <a:xfrm>
              <a:off x="-523425" y="5237875"/>
              <a:ext cx="463100" cy="376650"/>
            </a:xfrm>
            <a:custGeom>
              <a:rect b="b" l="l" r="r" t="t"/>
              <a:pathLst>
                <a:path extrusionOk="0" h="15066" w="18524">
                  <a:moveTo>
                    <a:pt x="18524" y="0"/>
                  </a:moveTo>
                  <a:lnTo>
                    <a:pt x="7450" y="8094"/>
                  </a:lnTo>
                  <a:lnTo>
                    <a:pt x="6182" y="10863"/>
                  </a:lnTo>
                  <a:lnTo>
                    <a:pt x="4048" y="10863"/>
                  </a:lnTo>
                  <a:lnTo>
                    <a:pt x="1" y="15065"/>
                  </a:lnTo>
                  <a:lnTo>
                    <a:pt x="123" y="14965"/>
                  </a:lnTo>
                  <a:lnTo>
                    <a:pt x="3948" y="11763"/>
                  </a:lnTo>
                  <a:lnTo>
                    <a:pt x="7261" y="12708"/>
                  </a:lnTo>
                  <a:lnTo>
                    <a:pt x="7928" y="8594"/>
                  </a:lnTo>
                  <a:lnTo>
                    <a:pt x="10085" y="10429"/>
                  </a:lnTo>
                  <a:lnTo>
                    <a:pt x="9774" y="7783"/>
                  </a:lnTo>
                  <a:lnTo>
                    <a:pt x="13420" y="6415"/>
                  </a:lnTo>
                  <a:lnTo>
                    <a:pt x="11308" y="6415"/>
                  </a:lnTo>
                  <a:lnTo>
                    <a:pt x="1852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0"/>
            <p:cNvSpPr/>
            <p:nvPr/>
          </p:nvSpPr>
          <p:spPr>
            <a:xfrm>
              <a:off x="-240750" y="5211175"/>
              <a:ext cx="842800" cy="201550"/>
            </a:xfrm>
            <a:custGeom>
              <a:rect b="b" l="l" r="r" t="t"/>
              <a:pathLst>
                <a:path extrusionOk="0" h="8062" w="33712">
                  <a:moveTo>
                    <a:pt x="11897" y="1"/>
                  </a:moveTo>
                  <a:lnTo>
                    <a:pt x="10196" y="1068"/>
                  </a:lnTo>
                  <a:lnTo>
                    <a:pt x="7217" y="1068"/>
                  </a:lnTo>
                  <a:lnTo>
                    <a:pt x="1" y="6816"/>
                  </a:lnTo>
                  <a:lnTo>
                    <a:pt x="4148" y="3792"/>
                  </a:lnTo>
                  <a:lnTo>
                    <a:pt x="8028" y="1991"/>
                  </a:lnTo>
                  <a:lnTo>
                    <a:pt x="10196" y="3080"/>
                  </a:lnTo>
                  <a:lnTo>
                    <a:pt x="10196" y="1568"/>
                  </a:lnTo>
                  <a:lnTo>
                    <a:pt x="12609" y="2680"/>
                  </a:lnTo>
                  <a:lnTo>
                    <a:pt x="11920" y="812"/>
                  </a:lnTo>
                  <a:lnTo>
                    <a:pt x="11920" y="812"/>
                  </a:lnTo>
                  <a:lnTo>
                    <a:pt x="16967" y="2302"/>
                  </a:lnTo>
                  <a:lnTo>
                    <a:pt x="21793" y="2035"/>
                  </a:lnTo>
                  <a:lnTo>
                    <a:pt x="23594" y="5638"/>
                  </a:lnTo>
                  <a:lnTo>
                    <a:pt x="23638" y="3792"/>
                  </a:lnTo>
                  <a:lnTo>
                    <a:pt x="25484" y="2602"/>
                  </a:lnTo>
                  <a:lnTo>
                    <a:pt x="33711" y="8061"/>
                  </a:lnTo>
                  <a:lnTo>
                    <a:pt x="33711" y="8061"/>
                  </a:lnTo>
                  <a:lnTo>
                    <a:pt x="25528" y="1924"/>
                  </a:lnTo>
                  <a:lnTo>
                    <a:pt x="23405" y="2769"/>
                  </a:lnTo>
                  <a:lnTo>
                    <a:pt x="22126" y="1279"/>
                  </a:lnTo>
                  <a:lnTo>
                    <a:pt x="16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0"/>
            <p:cNvSpPr/>
            <p:nvPr/>
          </p:nvSpPr>
          <p:spPr>
            <a:xfrm>
              <a:off x="674300" y="5413525"/>
              <a:ext cx="180975" cy="85075"/>
            </a:xfrm>
            <a:custGeom>
              <a:rect b="b" l="l" r="r" t="t"/>
              <a:pathLst>
                <a:path extrusionOk="0" h="3403" w="7239">
                  <a:moveTo>
                    <a:pt x="3191" y="1"/>
                  </a:moveTo>
                  <a:lnTo>
                    <a:pt x="0" y="2080"/>
                  </a:lnTo>
                  <a:lnTo>
                    <a:pt x="0" y="2080"/>
                  </a:lnTo>
                  <a:lnTo>
                    <a:pt x="2057" y="1324"/>
                  </a:lnTo>
                  <a:lnTo>
                    <a:pt x="3614" y="3403"/>
                  </a:lnTo>
                  <a:lnTo>
                    <a:pt x="3614" y="990"/>
                  </a:lnTo>
                  <a:lnTo>
                    <a:pt x="5315" y="2747"/>
                  </a:lnTo>
                  <a:lnTo>
                    <a:pt x="7238" y="3403"/>
                  </a:lnTo>
                  <a:lnTo>
                    <a:pt x="319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1204700" y="5509425"/>
              <a:ext cx="427800" cy="68675"/>
            </a:xfrm>
            <a:custGeom>
              <a:rect b="b" l="l" r="r" t="t"/>
              <a:pathLst>
                <a:path extrusionOk="0" h="2747" w="17112">
                  <a:moveTo>
                    <a:pt x="7672" y="1"/>
                  </a:moveTo>
                  <a:lnTo>
                    <a:pt x="1" y="1702"/>
                  </a:lnTo>
                  <a:lnTo>
                    <a:pt x="1" y="1702"/>
                  </a:lnTo>
                  <a:lnTo>
                    <a:pt x="5137" y="1368"/>
                  </a:lnTo>
                  <a:lnTo>
                    <a:pt x="4993" y="1935"/>
                  </a:lnTo>
                  <a:lnTo>
                    <a:pt x="7506" y="801"/>
                  </a:lnTo>
                  <a:lnTo>
                    <a:pt x="9407" y="2747"/>
                  </a:lnTo>
                  <a:lnTo>
                    <a:pt x="9151" y="1279"/>
                  </a:lnTo>
                  <a:lnTo>
                    <a:pt x="9151" y="1279"/>
                  </a:lnTo>
                  <a:lnTo>
                    <a:pt x="17112" y="2213"/>
                  </a:lnTo>
                  <a:lnTo>
                    <a:pt x="7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 name="Google Shape;359;p20"/>
          <p:cNvSpPr/>
          <p:nvPr/>
        </p:nvSpPr>
        <p:spPr>
          <a:xfrm flipH="1">
            <a:off x="-246225" y="3815000"/>
            <a:ext cx="10128900" cy="6507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 name="Google Shape;360;p20"/>
          <p:cNvGrpSpPr/>
          <p:nvPr/>
        </p:nvGrpSpPr>
        <p:grpSpPr>
          <a:xfrm rot="10800000">
            <a:off x="206771" y="3475103"/>
            <a:ext cx="9545159" cy="2010672"/>
            <a:chOff x="-2066900" y="5211175"/>
            <a:chExt cx="3680700" cy="1076550"/>
          </a:xfrm>
        </p:grpSpPr>
        <p:sp>
          <p:nvSpPr>
            <p:cNvPr id="361" name="Google Shape;361;p20"/>
            <p:cNvSpPr/>
            <p:nvPr/>
          </p:nvSpPr>
          <p:spPr>
            <a:xfrm>
              <a:off x="-2066900" y="5211175"/>
              <a:ext cx="3680700" cy="1076550"/>
            </a:xfrm>
            <a:custGeom>
              <a:rect b="b" l="l" r="r" t="t"/>
              <a:pathLst>
                <a:path extrusionOk="0" h="43062" w="147228">
                  <a:moveTo>
                    <a:pt x="84943" y="1"/>
                  </a:moveTo>
                  <a:lnTo>
                    <a:pt x="83242" y="1068"/>
                  </a:lnTo>
                  <a:lnTo>
                    <a:pt x="80263" y="1068"/>
                  </a:lnTo>
                  <a:lnTo>
                    <a:pt x="69189" y="9162"/>
                  </a:lnTo>
                  <a:lnTo>
                    <a:pt x="67921" y="11931"/>
                  </a:lnTo>
                  <a:lnTo>
                    <a:pt x="65787" y="11931"/>
                  </a:lnTo>
                  <a:lnTo>
                    <a:pt x="61740" y="16133"/>
                  </a:lnTo>
                  <a:lnTo>
                    <a:pt x="52167" y="14265"/>
                  </a:lnTo>
                  <a:lnTo>
                    <a:pt x="45774" y="12776"/>
                  </a:lnTo>
                  <a:lnTo>
                    <a:pt x="42160" y="11931"/>
                  </a:lnTo>
                  <a:lnTo>
                    <a:pt x="34489" y="13632"/>
                  </a:lnTo>
                  <a:lnTo>
                    <a:pt x="32365" y="12776"/>
                  </a:lnTo>
                  <a:lnTo>
                    <a:pt x="30664" y="14488"/>
                  </a:lnTo>
                  <a:lnTo>
                    <a:pt x="16399" y="15122"/>
                  </a:lnTo>
                  <a:lnTo>
                    <a:pt x="11074" y="19013"/>
                  </a:lnTo>
                  <a:lnTo>
                    <a:pt x="9795" y="17679"/>
                  </a:lnTo>
                  <a:lnTo>
                    <a:pt x="5859" y="20336"/>
                  </a:lnTo>
                  <a:lnTo>
                    <a:pt x="0" y="43062"/>
                  </a:lnTo>
                  <a:lnTo>
                    <a:pt x="147228" y="43062"/>
                  </a:lnTo>
                  <a:lnTo>
                    <a:pt x="147228" y="13632"/>
                  </a:lnTo>
                  <a:lnTo>
                    <a:pt x="144837" y="14265"/>
                  </a:lnTo>
                  <a:lnTo>
                    <a:pt x="142436" y="12776"/>
                  </a:lnTo>
                  <a:lnTo>
                    <a:pt x="138178" y="12564"/>
                  </a:lnTo>
                  <a:lnTo>
                    <a:pt x="133708" y="14054"/>
                  </a:lnTo>
                  <a:lnTo>
                    <a:pt x="130506" y="15544"/>
                  </a:lnTo>
                  <a:lnTo>
                    <a:pt x="123479" y="12776"/>
                  </a:lnTo>
                  <a:lnTo>
                    <a:pt x="121144" y="11719"/>
                  </a:lnTo>
                  <a:lnTo>
                    <a:pt x="116886" y="11497"/>
                  </a:lnTo>
                  <a:lnTo>
                    <a:pt x="115185" y="10174"/>
                  </a:lnTo>
                  <a:lnTo>
                    <a:pt x="112839" y="8095"/>
                  </a:lnTo>
                  <a:lnTo>
                    <a:pt x="109648" y="10174"/>
                  </a:lnTo>
                  <a:lnTo>
                    <a:pt x="100709" y="3625"/>
                  </a:lnTo>
                  <a:lnTo>
                    <a:pt x="98574" y="1924"/>
                  </a:lnTo>
                  <a:lnTo>
                    <a:pt x="96451" y="2769"/>
                  </a:lnTo>
                  <a:lnTo>
                    <a:pt x="95172" y="1279"/>
                  </a:lnTo>
                  <a:lnTo>
                    <a:pt x="89202"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0"/>
            <p:cNvSpPr/>
            <p:nvPr/>
          </p:nvSpPr>
          <p:spPr>
            <a:xfrm>
              <a:off x="-812225" y="5211175"/>
              <a:ext cx="1177725" cy="710200"/>
            </a:xfrm>
            <a:custGeom>
              <a:rect b="b" l="l" r="r" t="t"/>
              <a:pathLst>
                <a:path extrusionOk="0" h="28408" w="47109">
                  <a:moveTo>
                    <a:pt x="34756" y="1"/>
                  </a:moveTo>
                  <a:lnTo>
                    <a:pt x="33055" y="1068"/>
                  </a:lnTo>
                  <a:lnTo>
                    <a:pt x="33055" y="3837"/>
                  </a:lnTo>
                  <a:lnTo>
                    <a:pt x="31777" y="5326"/>
                  </a:lnTo>
                  <a:lnTo>
                    <a:pt x="29008" y="6605"/>
                  </a:lnTo>
                  <a:lnTo>
                    <a:pt x="29342" y="8039"/>
                  </a:lnTo>
                  <a:lnTo>
                    <a:pt x="28330" y="9062"/>
                  </a:lnTo>
                  <a:lnTo>
                    <a:pt x="29864" y="10341"/>
                  </a:lnTo>
                  <a:lnTo>
                    <a:pt x="27096" y="12142"/>
                  </a:lnTo>
                  <a:lnTo>
                    <a:pt x="25984" y="13109"/>
                  </a:lnTo>
                  <a:lnTo>
                    <a:pt x="23783" y="13887"/>
                  </a:lnTo>
                  <a:lnTo>
                    <a:pt x="23427" y="15333"/>
                  </a:lnTo>
                  <a:lnTo>
                    <a:pt x="19647" y="17245"/>
                  </a:lnTo>
                  <a:lnTo>
                    <a:pt x="19169" y="18390"/>
                  </a:lnTo>
                  <a:lnTo>
                    <a:pt x="17779" y="19235"/>
                  </a:lnTo>
                  <a:lnTo>
                    <a:pt x="18368" y="20336"/>
                  </a:lnTo>
                  <a:lnTo>
                    <a:pt x="15177" y="21537"/>
                  </a:lnTo>
                  <a:lnTo>
                    <a:pt x="11986" y="21537"/>
                  </a:lnTo>
                  <a:lnTo>
                    <a:pt x="13287" y="22693"/>
                  </a:lnTo>
                  <a:lnTo>
                    <a:pt x="10708" y="23638"/>
                  </a:lnTo>
                  <a:lnTo>
                    <a:pt x="9729" y="23638"/>
                  </a:lnTo>
                  <a:lnTo>
                    <a:pt x="8406" y="24961"/>
                  </a:lnTo>
                  <a:lnTo>
                    <a:pt x="5382" y="23638"/>
                  </a:lnTo>
                  <a:lnTo>
                    <a:pt x="1" y="28408"/>
                  </a:lnTo>
                  <a:lnTo>
                    <a:pt x="1" y="28408"/>
                  </a:lnTo>
                  <a:lnTo>
                    <a:pt x="38803" y="23216"/>
                  </a:lnTo>
                  <a:lnTo>
                    <a:pt x="47109" y="12564"/>
                  </a:lnTo>
                  <a:lnTo>
                    <a:pt x="43062" y="8740"/>
                  </a:lnTo>
                  <a:lnTo>
                    <a:pt x="42217" y="5538"/>
                  </a:lnTo>
                  <a:lnTo>
                    <a:pt x="36469" y="5326"/>
                  </a:lnTo>
                  <a:lnTo>
                    <a:pt x="37736" y="2669"/>
                  </a:lnTo>
                  <a:lnTo>
                    <a:pt x="34756"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0"/>
            <p:cNvSpPr/>
            <p:nvPr/>
          </p:nvSpPr>
          <p:spPr>
            <a:xfrm>
              <a:off x="-1556025" y="5509425"/>
              <a:ext cx="588175" cy="276875"/>
            </a:xfrm>
            <a:custGeom>
              <a:rect b="b" l="l" r="r" t="t"/>
              <a:pathLst>
                <a:path extrusionOk="0" h="11075" w="23527">
                  <a:moveTo>
                    <a:pt x="21725" y="1"/>
                  </a:moveTo>
                  <a:lnTo>
                    <a:pt x="14054" y="1702"/>
                  </a:lnTo>
                  <a:lnTo>
                    <a:pt x="11930" y="846"/>
                  </a:lnTo>
                  <a:lnTo>
                    <a:pt x="10229" y="2558"/>
                  </a:lnTo>
                  <a:lnTo>
                    <a:pt x="9584" y="4470"/>
                  </a:lnTo>
                  <a:lnTo>
                    <a:pt x="7772" y="5537"/>
                  </a:lnTo>
                  <a:lnTo>
                    <a:pt x="1813" y="5537"/>
                  </a:lnTo>
                  <a:lnTo>
                    <a:pt x="856" y="7339"/>
                  </a:lnTo>
                  <a:lnTo>
                    <a:pt x="0" y="11074"/>
                  </a:lnTo>
                  <a:lnTo>
                    <a:pt x="0" y="11074"/>
                  </a:lnTo>
                  <a:lnTo>
                    <a:pt x="4903" y="9607"/>
                  </a:lnTo>
                  <a:lnTo>
                    <a:pt x="6493" y="8406"/>
                  </a:lnTo>
                  <a:lnTo>
                    <a:pt x="8306" y="8406"/>
                  </a:lnTo>
                  <a:lnTo>
                    <a:pt x="9796" y="7661"/>
                  </a:lnTo>
                  <a:lnTo>
                    <a:pt x="10440" y="7127"/>
                  </a:lnTo>
                  <a:lnTo>
                    <a:pt x="11719" y="6494"/>
                  </a:lnTo>
                  <a:lnTo>
                    <a:pt x="13309" y="7127"/>
                  </a:lnTo>
                  <a:lnTo>
                    <a:pt x="15444" y="5749"/>
                  </a:lnTo>
                  <a:lnTo>
                    <a:pt x="19479" y="6282"/>
                  </a:lnTo>
                  <a:lnTo>
                    <a:pt x="23527" y="4048"/>
                  </a:lnTo>
                  <a:lnTo>
                    <a:pt x="22304" y="3192"/>
                  </a:lnTo>
                  <a:lnTo>
                    <a:pt x="21725" y="2280"/>
                  </a:lnTo>
                  <a:lnTo>
                    <a:pt x="22893" y="1379"/>
                  </a:lnTo>
                  <a:lnTo>
                    <a:pt x="21725"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0"/>
            <p:cNvSpPr/>
            <p:nvPr/>
          </p:nvSpPr>
          <p:spPr>
            <a:xfrm>
              <a:off x="-967875" y="5666475"/>
              <a:ext cx="338025" cy="202100"/>
            </a:xfrm>
            <a:custGeom>
              <a:rect b="b" l="l" r="r" t="t"/>
              <a:pathLst>
                <a:path extrusionOk="0" h="8084" w="13521">
                  <a:moveTo>
                    <a:pt x="10963" y="0"/>
                  </a:moveTo>
                  <a:cubicBezTo>
                    <a:pt x="10652" y="0"/>
                    <a:pt x="9051" y="1068"/>
                    <a:pt x="9051" y="1068"/>
                  </a:cubicBezTo>
                  <a:lnTo>
                    <a:pt x="11274" y="1590"/>
                  </a:lnTo>
                  <a:lnTo>
                    <a:pt x="7661" y="2124"/>
                  </a:lnTo>
                  <a:lnTo>
                    <a:pt x="5637" y="2124"/>
                  </a:lnTo>
                  <a:lnTo>
                    <a:pt x="4681" y="4147"/>
                  </a:lnTo>
                  <a:lnTo>
                    <a:pt x="1" y="6493"/>
                  </a:lnTo>
                  <a:lnTo>
                    <a:pt x="5749" y="8083"/>
                  </a:lnTo>
                  <a:lnTo>
                    <a:pt x="6772" y="3325"/>
                  </a:lnTo>
                  <a:lnTo>
                    <a:pt x="8728" y="4147"/>
                  </a:lnTo>
                  <a:lnTo>
                    <a:pt x="10652" y="2124"/>
                  </a:lnTo>
                  <a:cubicBezTo>
                    <a:pt x="10652" y="2124"/>
                    <a:pt x="11596" y="2079"/>
                    <a:pt x="12320" y="2079"/>
                  </a:cubicBezTo>
                  <a:cubicBezTo>
                    <a:pt x="12683" y="2079"/>
                    <a:pt x="12990" y="2091"/>
                    <a:pt x="13098" y="2124"/>
                  </a:cubicBezTo>
                  <a:cubicBezTo>
                    <a:pt x="13115" y="2130"/>
                    <a:pt x="13131" y="2133"/>
                    <a:pt x="13147" y="2133"/>
                  </a:cubicBezTo>
                  <a:cubicBezTo>
                    <a:pt x="13421" y="2133"/>
                    <a:pt x="13520" y="1279"/>
                    <a:pt x="13520" y="1279"/>
                  </a:cubicBezTo>
                  <a:lnTo>
                    <a:pt x="12887" y="212"/>
                  </a:lnTo>
                  <a:cubicBezTo>
                    <a:pt x="12887" y="212"/>
                    <a:pt x="11286" y="0"/>
                    <a:pt x="10963" y="0"/>
                  </a:cubicBez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0"/>
            <p:cNvSpPr/>
            <p:nvPr/>
          </p:nvSpPr>
          <p:spPr>
            <a:xfrm>
              <a:off x="-1980750" y="5589200"/>
              <a:ext cx="323850" cy="255475"/>
            </a:xfrm>
            <a:custGeom>
              <a:rect b="b" l="l" r="r" t="t"/>
              <a:pathLst>
                <a:path extrusionOk="0" h="10219" w="12954">
                  <a:moveTo>
                    <a:pt x="12953" y="1"/>
                  </a:moveTo>
                  <a:lnTo>
                    <a:pt x="7628" y="3892"/>
                  </a:lnTo>
                  <a:lnTo>
                    <a:pt x="6349" y="2558"/>
                  </a:lnTo>
                  <a:lnTo>
                    <a:pt x="2413" y="5215"/>
                  </a:lnTo>
                  <a:lnTo>
                    <a:pt x="1" y="10218"/>
                  </a:lnTo>
                  <a:lnTo>
                    <a:pt x="1" y="10218"/>
                  </a:lnTo>
                  <a:lnTo>
                    <a:pt x="4214" y="9473"/>
                  </a:lnTo>
                  <a:lnTo>
                    <a:pt x="6138" y="6416"/>
                  </a:lnTo>
                  <a:lnTo>
                    <a:pt x="8795" y="5215"/>
                  </a:lnTo>
                  <a:lnTo>
                    <a:pt x="9218" y="4681"/>
                  </a:lnTo>
                  <a:lnTo>
                    <a:pt x="9440" y="3514"/>
                  </a:lnTo>
                  <a:lnTo>
                    <a:pt x="12420" y="2346"/>
                  </a:lnTo>
                  <a:lnTo>
                    <a:pt x="12953"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0"/>
            <p:cNvSpPr/>
            <p:nvPr/>
          </p:nvSpPr>
          <p:spPr>
            <a:xfrm>
              <a:off x="565050" y="5413525"/>
              <a:ext cx="258250" cy="234350"/>
            </a:xfrm>
            <a:custGeom>
              <a:rect b="b" l="l" r="r" t="t"/>
              <a:pathLst>
                <a:path extrusionOk="0" h="9374" w="10330">
                  <a:moveTo>
                    <a:pt x="7561" y="1"/>
                  </a:moveTo>
                  <a:lnTo>
                    <a:pt x="4370" y="2080"/>
                  </a:lnTo>
                  <a:lnTo>
                    <a:pt x="6182" y="2247"/>
                  </a:lnTo>
                  <a:lnTo>
                    <a:pt x="4793" y="3837"/>
                  </a:lnTo>
                  <a:lnTo>
                    <a:pt x="2980" y="3837"/>
                  </a:lnTo>
                  <a:lnTo>
                    <a:pt x="1268" y="4848"/>
                  </a:lnTo>
                  <a:lnTo>
                    <a:pt x="1" y="6605"/>
                  </a:lnTo>
                  <a:lnTo>
                    <a:pt x="5115" y="9373"/>
                  </a:lnTo>
                  <a:lnTo>
                    <a:pt x="10330" y="7028"/>
                  </a:lnTo>
                  <a:lnTo>
                    <a:pt x="7672" y="2247"/>
                  </a:lnTo>
                  <a:lnTo>
                    <a:pt x="8195" y="1491"/>
                  </a:lnTo>
                  <a:lnTo>
                    <a:pt x="756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0"/>
            <p:cNvSpPr/>
            <p:nvPr/>
          </p:nvSpPr>
          <p:spPr>
            <a:xfrm>
              <a:off x="1084000" y="5525275"/>
              <a:ext cx="303550" cy="194300"/>
            </a:xfrm>
            <a:custGeom>
              <a:rect b="b" l="l" r="r" t="t"/>
              <a:pathLst>
                <a:path extrusionOk="0" h="7772" w="12142">
                  <a:moveTo>
                    <a:pt x="12142" y="0"/>
                  </a:moveTo>
                  <a:lnTo>
                    <a:pt x="7672" y="1490"/>
                  </a:lnTo>
                  <a:lnTo>
                    <a:pt x="4470" y="2980"/>
                  </a:lnTo>
                  <a:lnTo>
                    <a:pt x="5004" y="4159"/>
                  </a:lnTo>
                  <a:lnTo>
                    <a:pt x="3836" y="4903"/>
                  </a:lnTo>
                  <a:lnTo>
                    <a:pt x="1601" y="4903"/>
                  </a:lnTo>
                  <a:lnTo>
                    <a:pt x="323" y="6282"/>
                  </a:lnTo>
                  <a:lnTo>
                    <a:pt x="0" y="7772"/>
                  </a:lnTo>
                  <a:lnTo>
                    <a:pt x="2235" y="7772"/>
                  </a:lnTo>
                  <a:lnTo>
                    <a:pt x="9051" y="5648"/>
                  </a:lnTo>
                  <a:lnTo>
                    <a:pt x="12142"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0"/>
            <p:cNvSpPr/>
            <p:nvPr/>
          </p:nvSpPr>
          <p:spPr>
            <a:xfrm>
              <a:off x="-523425" y="5237875"/>
              <a:ext cx="463100" cy="376650"/>
            </a:xfrm>
            <a:custGeom>
              <a:rect b="b" l="l" r="r" t="t"/>
              <a:pathLst>
                <a:path extrusionOk="0" h="15066" w="18524">
                  <a:moveTo>
                    <a:pt x="18524" y="0"/>
                  </a:moveTo>
                  <a:lnTo>
                    <a:pt x="7450" y="8094"/>
                  </a:lnTo>
                  <a:lnTo>
                    <a:pt x="6182" y="10863"/>
                  </a:lnTo>
                  <a:lnTo>
                    <a:pt x="4048" y="10863"/>
                  </a:lnTo>
                  <a:lnTo>
                    <a:pt x="1" y="15065"/>
                  </a:lnTo>
                  <a:lnTo>
                    <a:pt x="123" y="14965"/>
                  </a:lnTo>
                  <a:lnTo>
                    <a:pt x="3948" y="11763"/>
                  </a:lnTo>
                  <a:lnTo>
                    <a:pt x="7261" y="12708"/>
                  </a:lnTo>
                  <a:lnTo>
                    <a:pt x="7928" y="8594"/>
                  </a:lnTo>
                  <a:lnTo>
                    <a:pt x="10085" y="10429"/>
                  </a:lnTo>
                  <a:lnTo>
                    <a:pt x="9774" y="7783"/>
                  </a:lnTo>
                  <a:lnTo>
                    <a:pt x="13420" y="6415"/>
                  </a:lnTo>
                  <a:lnTo>
                    <a:pt x="11308" y="6415"/>
                  </a:lnTo>
                  <a:lnTo>
                    <a:pt x="1852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0"/>
            <p:cNvSpPr/>
            <p:nvPr/>
          </p:nvSpPr>
          <p:spPr>
            <a:xfrm>
              <a:off x="-240750" y="5211175"/>
              <a:ext cx="842800" cy="201550"/>
            </a:xfrm>
            <a:custGeom>
              <a:rect b="b" l="l" r="r" t="t"/>
              <a:pathLst>
                <a:path extrusionOk="0" h="8062" w="33712">
                  <a:moveTo>
                    <a:pt x="11897" y="1"/>
                  </a:moveTo>
                  <a:lnTo>
                    <a:pt x="10196" y="1068"/>
                  </a:lnTo>
                  <a:lnTo>
                    <a:pt x="7217" y="1068"/>
                  </a:lnTo>
                  <a:lnTo>
                    <a:pt x="1" y="6816"/>
                  </a:lnTo>
                  <a:lnTo>
                    <a:pt x="4148" y="3792"/>
                  </a:lnTo>
                  <a:lnTo>
                    <a:pt x="8028" y="1991"/>
                  </a:lnTo>
                  <a:lnTo>
                    <a:pt x="10196" y="3080"/>
                  </a:lnTo>
                  <a:lnTo>
                    <a:pt x="10196" y="1568"/>
                  </a:lnTo>
                  <a:lnTo>
                    <a:pt x="12609" y="2680"/>
                  </a:lnTo>
                  <a:lnTo>
                    <a:pt x="11920" y="812"/>
                  </a:lnTo>
                  <a:lnTo>
                    <a:pt x="11920" y="812"/>
                  </a:lnTo>
                  <a:lnTo>
                    <a:pt x="16967" y="2302"/>
                  </a:lnTo>
                  <a:lnTo>
                    <a:pt x="21793" y="2035"/>
                  </a:lnTo>
                  <a:lnTo>
                    <a:pt x="23594" y="5638"/>
                  </a:lnTo>
                  <a:lnTo>
                    <a:pt x="23638" y="3792"/>
                  </a:lnTo>
                  <a:lnTo>
                    <a:pt x="25484" y="2602"/>
                  </a:lnTo>
                  <a:lnTo>
                    <a:pt x="33711" y="8061"/>
                  </a:lnTo>
                  <a:lnTo>
                    <a:pt x="33711" y="8061"/>
                  </a:lnTo>
                  <a:lnTo>
                    <a:pt x="25528" y="1924"/>
                  </a:lnTo>
                  <a:lnTo>
                    <a:pt x="23405" y="2769"/>
                  </a:lnTo>
                  <a:lnTo>
                    <a:pt x="22126" y="1279"/>
                  </a:lnTo>
                  <a:lnTo>
                    <a:pt x="16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0"/>
            <p:cNvSpPr/>
            <p:nvPr/>
          </p:nvSpPr>
          <p:spPr>
            <a:xfrm>
              <a:off x="674300" y="5413525"/>
              <a:ext cx="180975" cy="85075"/>
            </a:xfrm>
            <a:custGeom>
              <a:rect b="b" l="l" r="r" t="t"/>
              <a:pathLst>
                <a:path extrusionOk="0" h="3403" w="7239">
                  <a:moveTo>
                    <a:pt x="3191" y="1"/>
                  </a:moveTo>
                  <a:lnTo>
                    <a:pt x="0" y="2080"/>
                  </a:lnTo>
                  <a:lnTo>
                    <a:pt x="0" y="2080"/>
                  </a:lnTo>
                  <a:lnTo>
                    <a:pt x="2057" y="1324"/>
                  </a:lnTo>
                  <a:lnTo>
                    <a:pt x="3614" y="3403"/>
                  </a:lnTo>
                  <a:lnTo>
                    <a:pt x="3614" y="990"/>
                  </a:lnTo>
                  <a:lnTo>
                    <a:pt x="5315" y="2747"/>
                  </a:lnTo>
                  <a:lnTo>
                    <a:pt x="7238" y="3403"/>
                  </a:lnTo>
                  <a:lnTo>
                    <a:pt x="319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0"/>
            <p:cNvSpPr/>
            <p:nvPr/>
          </p:nvSpPr>
          <p:spPr>
            <a:xfrm>
              <a:off x="-1204700" y="5509425"/>
              <a:ext cx="427800" cy="68675"/>
            </a:xfrm>
            <a:custGeom>
              <a:rect b="b" l="l" r="r" t="t"/>
              <a:pathLst>
                <a:path extrusionOk="0" h="2747" w="17112">
                  <a:moveTo>
                    <a:pt x="7672" y="1"/>
                  </a:moveTo>
                  <a:lnTo>
                    <a:pt x="1" y="1702"/>
                  </a:lnTo>
                  <a:lnTo>
                    <a:pt x="1" y="1702"/>
                  </a:lnTo>
                  <a:lnTo>
                    <a:pt x="5137" y="1368"/>
                  </a:lnTo>
                  <a:lnTo>
                    <a:pt x="4993" y="1935"/>
                  </a:lnTo>
                  <a:lnTo>
                    <a:pt x="7506" y="801"/>
                  </a:lnTo>
                  <a:lnTo>
                    <a:pt x="9407" y="2747"/>
                  </a:lnTo>
                  <a:lnTo>
                    <a:pt x="9151" y="1279"/>
                  </a:lnTo>
                  <a:lnTo>
                    <a:pt x="9151" y="1279"/>
                  </a:lnTo>
                  <a:lnTo>
                    <a:pt x="17112" y="2213"/>
                  </a:lnTo>
                  <a:lnTo>
                    <a:pt x="7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 name="Google Shape;372;p20"/>
          <p:cNvSpPr/>
          <p:nvPr/>
        </p:nvSpPr>
        <p:spPr>
          <a:xfrm rot="10800000">
            <a:off x="-430950" y="3526508"/>
            <a:ext cx="10128900" cy="10383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0"/>
          <p:cNvSpPr/>
          <p:nvPr/>
        </p:nvSpPr>
        <p:spPr>
          <a:xfrm rot="10800000">
            <a:off x="-677166" y="3871073"/>
            <a:ext cx="10621338" cy="1528699"/>
          </a:xfrm>
          <a:custGeom>
            <a:rect b="b" l="l" r="r" t="t"/>
            <a:pathLst>
              <a:path extrusionOk="0" h="21604" w="150109">
                <a:moveTo>
                  <a:pt x="148630" y="14977"/>
                </a:moveTo>
                <a:lnTo>
                  <a:pt x="147029" y="14933"/>
                </a:lnTo>
                <a:lnTo>
                  <a:pt x="147306" y="14710"/>
                </a:lnTo>
                <a:lnTo>
                  <a:pt x="146606" y="14899"/>
                </a:lnTo>
                <a:lnTo>
                  <a:pt x="146328" y="14710"/>
                </a:lnTo>
                <a:lnTo>
                  <a:pt x="145917" y="14710"/>
                </a:lnTo>
                <a:cubicBezTo>
                  <a:pt x="145728" y="14644"/>
                  <a:pt x="145539" y="14588"/>
                  <a:pt x="145361" y="14544"/>
                </a:cubicBezTo>
                <a:lnTo>
                  <a:pt x="145294" y="14366"/>
                </a:lnTo>
                <a:cubicBezTo>
                  <a:pt x="145694" y="14321"/>
                  <a:pt x="146083" y="14243"/>
                  <a:pt x="146473" y="14154"/>
                </a:cubicBezTo>
                <a:lnTo>
                  <a:pt x="145150" y="13921"/>
                </a:lnTo>
                <a:lnTo>
                  <a:pt x="145116" y="13810"/>
                </a:lnTo>
                <a:lnTo>
                  <a:pt x="145594" y="13765"/>
                </a:lnTo>
                <a:lnTo>
                  <a:pt x="146117" y="13765"/>
                </a:lnTo>
                <a:cubicBezTo>
                  <a:pt x="146228" y="13765"/>
                  <a:pt x="146350" y="13743"/>
                  <a:pt x="146461" y="13687"/>
                </a:cubicBezTo>
                <a:lnTo>
                  <a:pt x="146851" y="13654"/>
                </a:lnTo>
                <a:lnTo>
                  <a:pt x="147596" y="13654"/>
                </a:lnTo>
                <a:lnTo>
                  <a:pt x="147162" y="13376"/>
                </a:lnTo>
                <a:lnTo>
                  <a:pt x="147596" y="13198"/>
                </a:lnTo>
                <a:lnTo>
                  <a:pt x="146940" y="13143"/>
                </a:lnTo>
                <a:lnTo>
                  <a:pt x="147073" y="12820"/>
                </a:lnTo>
                <a:lnTo>
                  <a:pt x="146762" y="12865"/>
                </a:lnTo>
                <a:cubicBezTo>
                  <a:pt x="146684" y="12576"/>
                  <a:pt x="146417" y="12364"/>
                  <a:pt x="146117" y="12375"/>
                </a:cubicBezTo>
                <a:cubicBezTo>
                  <a:pt x="145950" y="12375"/>
                  <a:pt x="145783" y="12364"/>
                  <a:pt x="145617" y="12364"/>
                </a:cubicBezTo>
                <a:lnTo>
                  <a:pt x="144894" y="12131"/>
                </a:lnTo>
                <a:cubicBezTo>
                  <a:pt x="144838" y="12120"/>
                  <a:pt x="144794" y="12098"/>
                  <a:pt x="144749" y="12075"/>
                </a:cubicBezTo>
                <a:lnTo>
                  <a:pt x="146550" y="12075"/>
                </a:lnTo>
                <a:lnTo>
                  <a:pt x="146550" y="11386"/>
                </a:lnTo>
                <a:lnTo>
                  <a:pt x="145950" y="11386"/>
                </a:lnTo>
                <a:lnTo>
                  <a:pt x="145883" y="11341"/>
                </a:lnTo>
                <a:lnTo>
                  <a:pt x="146506" y="11086"/>
                </a:lnTo>
                <a:cubicBezTo>
                  <a:pt x="146217" y="11064"/>
                  <a:pt x="145928" y="11030"/>
                  <a:pt x="145639" y="10986"/>
                </a:cubicBezTo>
                <a:lnTo>
                  <a:pt x="146250" y="10230"/>
                </a:lnTo>
                <a:lnTo>
                  <a:pt x="145272" y="10230"/>
                </a:lnTo>
                <a:lnTo>
                  <a:pt x="145350" y="9952"/>
                </a:lnTo>
                <a:lnTo>
                  <a:pt x="146172" y="9785"/>
                </a:lnTo>
                <a:cubicBezTo>
                  <a:pt x="145950" y="9685"/>
                  <a:pt x="145717" y="9618"/>
                  <a:pt x="145472" y="9585"/>
                </a:cubicBezTo>
                <a:lnTo>
                  <a:pt x="145494" y="9496"/>
                </a:lnTo>
                <a:lnTo>
                  <a:pt x="146706" y="9496"/>
                </a:lnTo>
                <a:lnTo>
                  <a:pt x="146584" y="9262"/>
                </a:lnTo>
                <a:lnTo>
                  <a:pt x="145717" y="9140"/>
                </a:lnTo>
                <a:lnTo>
                  <a:pt x="146272" y="8895"/>
                </a:lnTo>
                <a:lnTo>
                  <a:pt x="145605" y="8818"/>
                </a:lnTo>
                <a:lnTo>
                  <a:pt x="145794" y="8584"/>
                </a:lnTo>
                <a:lnTo>
                  <a:pt x="145372" y="8506"/>
                </a:lnTo>
                <a:cubicBezTo>
                  <a:pt x="145494" y="8506"/>
                  <a:pt x="145605" y="8451"/>
                  <a:pt x="145683" y="8362"/>
                </a:cubicBezTo>
                <a:lnTo>
                  <a:pt x="144660" y="8084"/>
                </a:lnTo>
                <a:lnTo>
                  <a:pt x="144660" y="7895"/>
                </a:lnTo>
                <a:cubicBezTo>
                  <a:pt x="144794" y="7861"/>
                  <a:pt x="144916" y="7817"/>
                  <a:pt x="145038" y="7761"/>
                </a:cubicBezTo>
                <a:lnTo>
                  <a:pt x="145038" y="7761"/>
                </a:lnTo>
                <a:lnTo>
                  <a:pt x="145639" y="7617"/>
                </a:lnTo>
                <a:cubicBezTo>
                  <a:pt x="145639" y="7617"/>
                  <a:pt x="144949" y="7550"/>
                  <a:pt x="144894" y="7428"/>
                </a:cubicBezTo>
                <a:cubicBezTo>
                  <a:pt x="144872" y="7372"/>
                  <a:pt x="145505" y="7283"/>
                  <a:pt x="145472" y="7239"/>
                </a:cubicBezTo>
                <a:cubicBezTo>
                  <a:pt x="145427" y="7161"/>
                  <a:pt x="145350" y="7105"/>
                  <a:pt x="145261" y="7083"/>
                </a:cubicBezTo>
                <a:cubicBezTo>
                  <a:pt x="145038" y="7083"/>
                  <a:pt x="144360" y="7016"/>
                  <a:pt x="144360" y="7016"/>
                </a:cubicBezTo>
                <a:lnTo>
                  <a:pt x="144438" y="6972"/>
                </a:lnTo>
                <a:cubicBezTo>
                  <a:pt x="144649" y="6950"/>
                  <a:pt x="144860" y="6916"/>
                  <a:pt x="145072" y="6872"/>
                </a:cubicBezTo>
                <a:cubicBezTo>
                  <a:pt x="144983" y="6850"/>
                  <a:pt x="144894" y="6827"/>
                  <a:pt x="144794" y="6794"/>
                </a:cubicBezTo>
                <a:lnTo>
                  <a:pt x="145105" y="6638"/>
                </a:lnTo>
                <a:lnTo>
                  <a:pt x="144727" y="6338"/>
                </a:lnTo>
                <a:lnTo>
                  <a:pt x="144560" y="6272"/>
                </a:lnTo>
                <a:cubicBezTo>
                  <a:pt x="144683" y="6249"/>
                  <a:pt x="144805" y="6216"/>
                  <a:pt x="144927" y="6194"/>
                </a:cubicBezTo>
                <a:lnTo>
                  <a:pt x="144238" y="6027"/>
                </a:lnTo>
                <a:lnTo>
                  <a:pt x="144138" y="5871"/>
                </a:lnTo>
                <a:lnTo>
                  <a:pt x="144216" y="5838"/>
                </a:lnTo>
                <a:lnTo>
                  <a:pt x="144071" y="5771"/>
                </a:lnTo>
                <a:lnTo>
                  <a:pt x="144027" y="5716"/>
                </a:lnTo>
                <a:lnTo>
                  <a:pt x="144683" y="5616"/>
                </a:lnTo>
                <a:lnTo>
                  <a:pt x="143371" y="5037"/>
                </a:lnTo>
                <a:lnTo>
                  <a:pt x="142826" y="5649"/>
                </a:lnTo>
                <a:lnTo>
                  <a:pt x="141981" y="5560"/>
                </a:lnTo>
                <a:lnTo>
                  <a:pt x="142259" y="5215"/>
                </a:lnTo>
                <a:lnTo>
                  <a:pt x="141636" y="5093"/>
                </a:lnTo>
                <a:cubicBezTo>
                  <a:pt x="141803" y="5082"/>
                  <a:pt x="141970" y="5015"/>
                  <a:pt x="142081" y="4882"/>
                </a:cubicBezTo>
                <a:lnTo>
                  <a:pt x="140591" y="4470"/>
                </a:lnTo>
                <a:lnTo>
                  <a:pt x="140591" y="4192"/>
                </a:lnTo>
                <a:cubicBezTo>
                  <a:pt x="140780" y="4137"/>
                  <a:pt x="140958" y="4070"/>
                  <a:pt x="141136" y="3992"/>
                </a:cubicBezTo>
                <a:lnTo>
                  <a:pt x="141136" y="3992"/>
                </a:lnTo>
                <a:lnTo>
                  <a:pt x="142025" y="3770"/>
                </a:lnTo>
                <a:cubicBezTo>
                  <a:pt x="142025" y="3770"/>
                  <a:pt x="141025" y="3670"/>
                  <a:pt x="140936" y="3492"/>
                </a:cubicBezTo>
                <a:cubicBezTo>
                  <a:pt x="140902" y="3436"/>
                  <a:pt x="141825" y="3292"/>
                  <a:pt x="141781" y="3225"/>
                </a:cubicBezTo>
                <a:cubicBezTo>
                  <a:pt x="141725" y="3103"/>
                  <a:pt x="141603" y="3025"/>
                  <a:pt x="141469" y="3003"/>
                </a:cubicBezTo>
                <a:cubicBezTo>
                  <a:pt x="141136" y="3003"/>
                  <a:pt x="140146" y="2892"/>
                  <a:pt x="140146" y="2892"/>
                </a:cubicBezTo>
                <a:lnTo>
                  <a:pt x="140258" y="2836"/>
                </a:lnTo>
                <a:cubicBezTo>
                  <a:pt x="140569" y="2803"/>
                  <a:pt x="140880" y="2758"/>
                  <a:pt x="141191" y="2703"/>
                </a:cubicBezTo>
                <a:cubicBezTo>
                  <a:pt x="141058" y="2658"/>
                  <a:pt x="140925" y="2614"/>
                  <a:pt x="140791" y="2569"/>
                </a:cubicBezTo>
                <a:lnTo>
                  <a:pt x="141247" y="2347"/>
                </a:lnTo>
                <a:lnTo>
                  <a:pt x="140691" y="1902"/>
                </a:lnTo>
                <a:lnTo>
                  <a:pt x="140458" y="1802"/>
                </a:lnTo>
                <a:cubicBezTo>
                  <a:pt x="140624" y="1769"/>
                  <a:pt x="140802" y="1735"/>
                  <a:pt x="140980" y="1702"/>
                </a:cubicBezTo>
                <a:lnTo>
                  <a:pt x="139980" y="1446"/>
                </a:lnTo>
                <a:lnTo>
                  <a:pt x="139824" y="1213"/>
                </a:lnTo>
                <a:lnTo>
                  <a:pt x="139946" y="1179"/>
                </a:lnTo>
                <a:lnTo>
                  <a:pt x="139724" y="1079"/>
                </a:lnTo>
                <a:lnTo>
                  <a:pt x="139668" y="990"/>
                </a:lnTo>
                <a:lnTo>
                  <a:pt x="140636" y="846"/>
                </a:lnTo>
                <a:lnTo>
                  <a:pt x="138701" y="1"/>
                </a:lnTo>
                <a:lnTo>
                  <a:pt x="137823" y="990"/>
                </a:lnTo>
                <a:lnTo>
                  <a:pt x="138490" y="990"/>
                </a:lnTo>
                <a:cubicBezTo>
                  <a:pt x="138123" y="1213"/>
                  <a:pt x="137723" y="1380"/>
                  <a:pt x="137322" y="1513"/>
                </a:cubicBezTo>
                <a:lnTo>
                  <a:pt x="138067" y="1569"/>
                </a:lnTo>
                <a:lnTo>
                  <a:pt x="137823" y="1791"/>
                </a:lnTo>
                <a:lnTo>
                  <a:pt x="136266" y="2458"/>
                </a:lnTo>
                <a:lnTo>
                  <a:pt x="137656" y="2458"/>
                </a:lnTo>
                <a:cubicBezTo>
                  <a:pt x="137389" y="2603"/>
                  <a:pt x="137122" y="2736"/>
                  <a:pt x="136833" y="2858"/>
                </a:cubicBezTo>
                <a:cubicBezTo>
                  <a:pt x="137055" y="2858"/>
                  <a:pt x="137267" y="2858"/>
                  <a:pt x="137478" y="2858"/>
                </a:cubicBezTo>
                <a:lnTo>
                  <a:pt x="136811" y="3336"/>
                </a:lnTo>
                <a:lnTo>
                  <a:pt x="136255" y="3336"/>
                </a:lnTo>
                <a:lnTo>
                  <a:pt x="137478" y="3781"/>
                </a:lnTo>
                <a:lnTo>
                  <a:pt x="138045" y="3781"/>
                </a:lnTo>
                <a:cubicBezTo>
                  <a:pt x="137711" y="4037"/>
                  <a:pt x="137356" y="4259"/>
                  <a:pt x="137000" y="4493"/>
                </a:cubicBezTo>
                <a:lnTo>
                  <a:pt x="138701" y="4393"/>
                </a:lnTo>
                <a:lnTo>
                  <a:pt x="138701" y="4671"/>
                </a:lnTo>
                <a:lnTo>
                  <a:pt x="138345" y="4837"/>
                </a:lnTo>
                <a:cubicBezTo>
                  <a:pt x="138089" y="4904"/>
                  <a:pt x="137845" y="4948"/>
                  <a:pt x="137589" y="4971"/>
                </a:cubicBezTo>
                <a:cubicBezTo>
                  <a:pt x="137700" y="4993"/>
                  <a:pt x="137811" y="5015"/>
                  <a:pt x="137923" y="5026"/>
                </a:cubicBezTo>
                <a:lnTo>
                  <a:pt x="137144" y="5382"/>
                </a:lnTo>
                <a:lnTo>
                  <a:pt x="137778" y="5749"/>
                </a:lnTo>
                <a:lnTo>
                  <a:pt x="136255" y="5782"/>
                </a:lnTo>
                <a:lnTo>
                  <a:pt x="136744" y="6160"/>
                </a:lnTo>
                <a:lnTo>
                  <a:pt x="135677" y="6238"/>
                </a:lnTo>
                <a:lnTo>
                  <a:pt x="135132" y="6661"/>
                </a:lnTo>
                <a:lnTo>
                  <a:pt x="136077" y="6850"/>
                </a:lnTo>
                <a:lnTo>
                  <a:pt x="136588" y="6950"/>
                </a:lnTo>
                <a:lnTo>
                  <a:pt x="135966" y="7450"/>
                </a:lnTo>
                <a:lnTo>
                  <a:pt x="136800" y="7417"/>
                </a:lnTo>
                <a:lnTo>
                  <a:pt x="135265" y="8117"/>
                </a:lnTo>
                <a:lnTo>
                  <a:pt x="136655" y="8473"/>
                </a:lnTo>
                <a:cubicBezTo>
                  <a:pt x="136355" y="8706"/>
                  <a:pt x="136055" y="8951"/>
                  <a:pt x="135744" y="9185"/>
                </a:cubicBezTo>
                <a:lnTo>
                  <a:pt x="136244" y="9140"/>
                </a:lnTo>
                <a:lnTo>
                  <a:pt x="135710" y="9551"/>
                </a:lnTo>
                <a:lnTo>
                  <a:pt x="135799" y="9718"/>
                </a:lnTo>
                <a:lnTo>
                  <a:pt x="135121" y="9529"/>
                </a:lnTo>
                <a:lnTo>
                  <a:pt x="135121" y="9396"/>
                </a:lnTo>
                <a:cubicBezTo>
                  <a:pt x="135210" y="9374"/>
                  <a:pt x="135299" y="9340"/>
                  <a:pt x="135388" y="9307"/>
                </a:cubicBezTo>
                <a:lnTo>
                  <a:pt x="135799" y="9196"/>
                </a:lnTo>
                <a:cubicBezTo>
                  <a:pt x="135799" y="9196"/>
                  <a:pt x="135321" y="9151"/>
                  <a:pt x="135277" y="9062"/>
                </a:cubicBezTo>
                <a:cubicBezTo>
                  <a:pt x="135265" y="9029"/>
                  <a:pt x="135710" y="8962"/>
                  <a:pt x="135688" y="8929"/>
                </a:cubicBezTo>
                <a:cubicBezTo>
                  <a:pt x="135655" y="8873"/>
                  <a:pt x="135599" y="8840"/>
                  <a:pt x="135543" y="8829"/>
                </a:cubicBezTo>
                <a:cubicBezTo>
                  <a:pt x="135377" y="8829"/>
                  <a:pt x="134910" y="8773"/>
                  <a:pt x="134910" y="8773"/>
                </a:cubicBezTo>
                <a:lnTo>
                  <a:pt x="134954" y="8740"/>
                </a:lnTo>
                <a:cubicBezTo>
                  <a:pt x="135110" y="8729"/>
                  <a:pt x="135254" y="8706"/>
                  <a:pt x="135410" y="8673"/>
                </a:cubicBezTo>
                <a:cubicBezTo>
                  <a:pt x="135343" y="8662"/>
                  <a:pt x="135277" y="8640"/>
                  <a:pt x="135210" y="8618"/>
                </a:cubicBezTo>
                <a:lnTo>
                  <a:pt x="135432" y="8506"/>
                </a:lnTo>
                <a:lnTo>
                  <a:pt x="135165" y="8295"/>
                </a:lnTo>
                <a:lnTo>
                  <a:pt x="135054" y="8251"/>
                </a:lnTo>
                <a:cubicBezTo>
                  <a:pt x="135132" y="8228"/>
                  <a:pt x="135221" y="8217"/>
                  <a:pt x="135310" y="8195"/>
                </a:cubicBezTo>
                <a:lnTo>
                  <a:pt x="134832" y="8084"/>
                </a:lnTo>
                <a:lnTo>
                  <a:pt x="134754" y="7973"/>
                </a:lnTo>
                <a:lnTo>
                  <a:pt x="134810" y="7950"/>
                </a:lnTo>
                <a:lnTo>
                  <a:pt x="134710" y="7906"/>
                </a:lnTo>
                <a:lnTo>
                  <a:pt x="134676" y="7861"/>
                </a:lnTo>
                <a:lnTo>
                  <a:pt x="135143" y="7795"/>
                </a:lnTo>
                <a:lnTo>
                  <a:pt x="134220" y="7383"/>
                </a:lnTo>
                <a:lnTo>
                  <a:pt x="133798" y="7861"/>
                </a:lnTo>
                <a:lnTo>
                  <a:pt x="134120" y="7861"/>
                </a:lnTo>
                <a:cubicBezTo>
                  <a:pt x="133942" y="7962"/>
                  <a:pt x="133753" y="8050"/>
                  <a:pt x="133564" y="8106"/>
                </a:cubicBezTo>
                <a:lnTo>
                  <a:pt x="133920" y="8139"/>
                </a:lnTo>
                <a:lnTo>
                  <a:pt x="133798" y="8239"/>
                </a:lnTo>
                <a:lnTo>
                  <a:pt x="133064" y="8562"/>
                </a:lnTo>
                <a:lnTo>
                  <a:pt x="133731" y="8562"/>
                </a:lnTo>
                <a:cubicBezTo>
                  <a:pt x="133598" y="8629"/>
                  <a:pt x="133475" y="8695"/>
                  <a:pt x="133342" y="8751"/>
                </a:cubicBezTo>
                <a:lnTo>
                  <a:pt x="133642" y="8751"/>
                </a:lnTo>
                <a:lnTo>
                  <a:pt x="133331" y="8984"/>
                </a:lnTo>
                <a:lnTo>
                  <a:pt x="133064" y="8984"/>
                </a:lnTo>
                <a:lnTo>
                  <a:pt x="133642" y="9196"/>
                </a:lnTo>
                <a:lnTo>
                  <a:pt x="133920" y="9196"/>
                </a:lnTo>
                <a:cubicBezTo>
                  <a:pt x="133787" y="9285"/>
                  <a:pt x="133653" y="9374"/>
                  <a:pt x="133520" y="9463"/>
                </a:cubicBezTo>
                <a:lnTo>
                  <a:pt x="132986" y="9407"/>
                </a:lnTo>
                <a:lnTo>
                  <a:pt x="133153" y="9207"/>
                </a:lnTo>
                <a:lnTo>
                  <a:pt x="132797" y="9140"/>
                </a:lnTo>
                <a:cubicBezTo>
                  <a:pt x="132897" y="9140"/>
                  <a:pt x="132986" y="9096"/>
                  <a:pt x="133053" y="9018"/>
                </a:cubicBezTo>
                <a:lnTo>
                  <a:pt x="132197" y="8784"/>
                </a:lnTo>
                <a:lnTo>
                  <a:pt x="132197" y="8618"/>
                </a:lnTo>
                <a:cubicBezTo>
                  <a:pt x="132308" y="8584"/>
                  <a:pt x="132408" y="8551"/>
                  <a:pt x="132508" y="8506"/>
                </a:cubicBezTo>
                <a:lnTo>
                  <a:pt x="132508" y="8506"/>
                </a:lnTo>
                <a:lnTo>
                  <a:pt x="133020" y="8384"/>
                </a:lnTo>
                <a:cubicBezTo>
                  <a:pt x="133020" y="8384"/>
                  <a:pt x="132441" y="8328"/>
                  <a:pt x="132386" y="8217"/>
                </a:cubicBezTo>
                <a:cubicBezTo>
                  <a:pt x="132375" y="8184"/>
                  <a:pt x="132908" y="8095"/>
                  <a:pt x="132875" y="8062"/>
                </a:cubicBezTo>
                <a:cubicBezTo>
                  <a:pt x="132842" y="7995"/>
                  <a:pt x="132775" y="7950"/>
                  <a:pt x="132708" y="7939"/>
                </a:cubicBezTo>
                <a:cubicBezTo>
                  <a:pt x="132508" y="7939"/>
                  <a:pt x="131941" y="7873"/>
                  <a:pt x="131941" y="7873"/>
                </a:cubicBezTo>
                <a:lnTo>
                  <a:pt x="132008" y="7839"/>
                </a:lnTo>
                <a:cubicBezTo>
                  <a:pt x="132186" y="7817"/>
                  <a:pt x="132364" y="7795"/>
                  <a:pt x="132541" y="7750"/>
                </a:cubicBezTo>
                <a:cubicBezTo>
                  <a:pt x="132464" y="7728"/>
                  <a:pt x="132386" y="7706"/>
                  <a:pt x="132308" y="7684"/>
                </a:cubicBezTo>
                <a:lnTo>
                  <a:pt x="132575" y="7550"/>
                </a:lnTo>
                <a:lnTo>
                  <a:pt x="132297" y="7294"/>
                </a:lnTo>
                <a:lnTo>
                  <a:pt x="132152" y="7239"/>
                </a:lnTo>
                <a:cubicBezTo>
                  <a:pt x="132252" y="7217"/>
                  <a:pt x="132352" y="7194"/>
                  <a:pt x="132453" y="7172"/>
                </a:cubicBezTo>
                <a:lnTo>
                  <a:pt x="131874" y="7028"/>
                </a:lnTo>
                <a:lnTo>
                  <a:pt x="131785" y="6883"/>
                </a:lnTo>
                <a:lnTo>
                  <a:pt x="131852" y="6872"/>
                </a:lnTo>
                <a:lnTo>
                  <a:pt x="131730" y="6805"/>
                </a:lnTo>
                <a:lnTo>
                  <a:pt x="131696" y="6761"/>
                </a:lnTo>
                <a:lnTo>
                  <a:pt x="132252" y="6672"/>
                </a:lnTo>
                <a:lnTo>
                  <a:pt x="131141" y="6183"/>
                </a:lnTo>
                <a:lnTo>
                  <a:pt x="130640" y="6739"/>
                </a:lnTo>
                <a:lnTo>
                  <a:pt x="130362" y="6694"/>
                </a:lnTo>
                <a:cubicBezTo>
                  <a:pt x="130496" y="6683"/>
                  <a:pt x="130618" y="6627"/>
                  <a:pt x="130707" y="6538"/>
                </a:cubicBezTo>
                <a:lnTo>
                  <a:pt x="129573" y="6216"/>
                </a:lnTo>
                <a:lnTo>
                  <a:pt x="129573" y="6005"/>
                </a:lnTo>
                <a:cubicBezTo>
                  <a:pt x="129717" y="5960"/>
                  <a:pt x="129851" y="5916"/>
                  <a:pt x="129995" y="5860"/>
                </a:cubicBezTo>
                <a:lnTo>
                  <a:pt x="129995" y="5860"/>
                </a:lnTo>
                <a:lnTo>
                  <a:pt x="130674" y="5693"/>
                </a:lnTo>
                <a:cubicBezTo>
                  <a:pt x="130674" y="5693"/>
                  <a:pt x="129906" y="5616"/>
                  <a:pt x="129840" y="5471"/>
                </a:cubicBezTo>
                <a:cubicBezTo>
                  <a:pt x="129806" y="5427"/>
                  <a:pt x="130507" y="5315"/>
                  <a:pt x="130485" y="5271"/>
                </a:cubicBezTo>
                <a:cubicBezTo>
                  <a:pt x="130429" y="5182"/>
                  <a:pt x="130351" y="5115"/>
                  <a:pt x="130251" y="5104"/>
                </a:cubicBezTo>
                <a:cubicBezTo>
                  <a:pt x="129995" y="5104"/>
                  <a:pt x="129239" y="5015"/>
                  <a:pt x="129239" y="5015"/>
                </a:cubicBezTo>
                <a:lnTo>
                  <a:pt x="129328" y="4971"/>
                </a:lnTo>
                <a:cubicBezTo>
                  <a:pt x="129562" y="4948"/>
                  <a:pt x="129795" y="4915"/>
                  <a:pt x="130029" y="4871"/>
                </a:cubicBezTo>
                <a:cubicBezTo>
                  <a:pt x="129929" y="4837"/>
                  <a:pt x="129829" y="4804"/>
                  <a:pt x="129729" y="4771"/>
                </a:cubicBezTo>
                <a:lnTo>
                  <a:pt x="130073" y="4593"/>
                </a:lnTo>
                <a:lnTo>
                  <a:pt x="129662" y="4259"/>
                </a:lnTo>
                <a:lnTo>
                  <a:pt x="129473" y="4192"/>
                </a:lnTo>
                <a:cubicBezTo>
                  <a:pt x="129617" y="4159"/>
                  <a:pt x="129740" y="4137"/>
                  <a:pt x="129873" y="4104"/>
                </a:cubicBezTo>
                <a:lnTo>
                  <a:pt x="129117" y="3914"/>
                </a:lnTo>
                <a:lnTo>
                  <a:pt x="128995" y="3737"/>
                </a:lnTo>
                <a:lnTo>
                  <a:pt x="129095" y="3714"/>
                </a:lnTo>
                <a:lnTo>
                  <a:pt x="128928" y="3637"/>
                </a:lnTo>
                <a:lnTo>
                  <a:pt x="128884" y="3570"/>
                </a:lnTo>
                <a:lnTo>
                  <a:pt x="129617" y="3459"/>
                </a:lnTo>
                <a:lnTo>
                  <a:pt x="128150" y="2814"/>
                </a:lnTo>
                <a:lnTo>
                  <a:pt x="127472" y="3570"/>
                </a:lnTo>
                <a:lnTo>
                  <a:pt x="127983" y="3570"/>
                </a:lnTo>
                <a:cubicBezTo>
                  <a:pt x="127705" y="3737"/>
                  <a:pt x="127405" y="3870"/>
                  <a:pt x="127094" y="3959"/>
                </a:cubicBezTo>
                <a:lnTo>
                  <a:pt x="127661" y="4003"/>
                </a:lnTo>
                <a:lnTo>
                  <a:pt x="127472" y="4170"/>
                </a:lnTo>
                <a:lnTo>
                  <a:pt x="126293" y="4682"/>
                </a:lnTo>
                <a:lnTo>
                  <a:pt x="127360" y="4682"/>
                </a:lnTo>
                <a:cubicBezTo>
                  <a:pt x="127160" y="4793"/>
                  <a:pt x="126949" y="4893"/>
                  <a:pt x="126738" y="4982"/>
                </a:cubicBezTo>
                <a:lnTo>
                  <a:pt x="127227" y="4982"/>
                </a:lnTo>
                <a:lnTo>
                  <a:pt x="126838" y="5260"/>
                </a:lnTo>
                <a:lnTo>
                  <a:pt x="126004" y="4904"/>
                </a:lnTo>
                <a:lnTo>
                  <a:pt x="125492" y="5471"/>
                </a:lnTo>
                <a:lnTo>
                  <a:pt x="125882" y="5471"/>
                </a:lnTo>
                <a:cubicBezTo>
                  <a:pt x="125670" y="5593"/>
                  <a:pt x="125437" y="5693"/>
                  <a:pt x="125203" y="5771"/>
                </a:cubicBezTo>
                <a:lnTo>
                  <a:pt x="125637" y="5805"/>
                </a:lnTo>
                <a:lnTo>
                  <a:pt x="125504" y="5927"/>
                </a:lnTo>
                <a:lnTo>
                  <a:pt x="124614" y="6316"/>
                </a:lnTo>
                <a:lnTo>
                  <a:pt x="125415" y="6316"/>
                </a:lnTo>
                <a:cubicBezTo>
                  <a:pt x="125259" y="6405"/>
                  <a:pt x="125103" y="6483"/>
                  <a:pt x="124937" y="6550"/>
                </a:cubicBezTo>
                <a:lnTo>
                  <a:pt x="125315" y="6550"/>
                </a:lnTo>
                <a:lnTo>
                  <a:pt x="124925" y="6827"/>
                </a:lnTo>
                <a:lnTo>
                  <a:pt x="124614" y="6827"/>
                </a:lnTo>
                <a:lnTo>
                  <a:pt x="125181" y="7028"/>
                </a:lnTo>
                <a:cubicBezTo>
                  <a:pt x="125203" y="7139"/>
                  <a:pt x="125137" y="7272"/>
                  <a:pt x="125048" y="7250"/>
                </a:cubicBezTo>
                <a:lnTo>
                  <a:pt x="125170" y="7395"/>
                </a:lnTo>
                <a:lnTo>
                  <a:pt x="125037" y="7483"/>
                </a:lnTo>
                <a:lnTo>
                  <a:pt x="125148" y="7483"/>
                </a:lnTo>
                <a:cubicBezTo>
                  <a:pt x="125103" y="7517"/>
                  <a:pt x="125048" y="7528"/>
                  <a:pt x="124992" y="7506"/>
                </a:cubicBezTo>
                <a:lnTo>
                  <a:pt x="125181" y="7650"/>
                </a:lnTo>
                <a:lnTo>
                  <a:pt x="125037" y="7773"/>
                </a:lnTo>
                <a:lnTo>
                  <a:pt x="125181" y="7928"/>
                </a:lnTo>
                <a:lnTo>
                  <a:pt x="124825" y="8062"/>
                </a:lnTo>
                <a:cubicBezTo>
                  <a:pt x="124881" y="8106"/>
                  <a:pt x="124937" y="8162"/>
                  <a:pt x="124970" y="8217"/>
                </a:cubicBezTo>
                <a:lnTo>
                  <a:pt x="124925" y="8217"/>
                </a:lnTo>
                <a:lnTo>
                  <a:pt x="124792" y="8106"/>
                </a:lnTo>
                <a:lnTo>
                  <a:pt x="124647" y="8050"/>
                </a:lnTo>
                <a:cubicBezTo>
                  <a:pt x="124748" y="8028"/>
                  <a:pt x="124848" y="8006"/>
                  <a:pt x="124948" y="7995"/>
                </a:cubicBezTo>
                <a:lnTo>
                  <a:pt x="124381" y="7839"/>
                </a:lnTo>
                <a:lnTo>
                  <a:pt x="124281" y="7706"/>
                </a:lnTo>
                <a:lnTo>
                  <a:pt x="124358" y="7684"/>
                </a:lnTo>
                <a:lnTo>
                  <a:pt x="124225" y="7628"/>
                </a:lnTo>
                <a:lnTo>
                  <a:pt x="124192" y="7572"/>
                </a:lnTo>
                <a:lnTo>
                  <a:pt x="124748" y="7495"/>
                </a:lnTo>
                <a:lnTo>
                  <a:pt x="123636" y="7005"/>
                </a:lnTo>
                <a:lnTo>
                  <a:pt x="123124" y="7584"/>
                </a:lnTo>
                <a:lnTo>
                  <a:pt x="123513" y="7584"/>
                </a:lnTo>
                <a:cubicBezTo>
                  <a:pt x="123436" y="7628"/>
                  <a:pt x="123358" y="7661"/>
                  <a:pt x="123280" y="7706"/>
                </a:cubicBezTo>
                <a:cubicBezTo>
                  <a:pt x="123124" y="7650"/>
                  <a:pt x="122969" y="7595"/>
                  <a:pt x="122813" y="7561"/>
                </a:cubicBezTo>
                <a:cubicBezTo>
                  <a:pt x="122835" y="7550"/>
                  <a:pt x="122846" y="7539"/>
                  <a:pt x="122857" y="7517"/>
                </a:cubicBezTo>
                <a:lnTo>
                  <a:pt x="122657" y="7461"/>
                </a:lnTo>
                <a:cubicBezTo>
                  <a:pt x="123035" y="7183"/>
                  <a:pt x="123602" y="6994"/>
                  <a:pt x="124014" y="6872"/>
                </a:cubicBezTo>
                <a:cubicBezTo>
                  <a:pt x="123613" y="6750"/>
                  <a:pt x="123024" y="6561"/>
                  <a:pt x="122591" y="6416"/>
                </a:cubicBezTo>
                <a:cubicBezTo>
                  <a:pt x="122635" y="6405"/>
                  <a:pt x="122668" y="6394"/>
                  <a:pt x="122657" y="6383"/>
                </a:cubicBezTo>
                <a:cubicBezTo>
                  <a:pt x="122646" y="6361"/>
                  <a:pt x="122624" y="6338"/>
                  <a:pt x="122602" y="6316"/>
                </a:cubicBezTo>
                <a:cubicBezTo>
                  <a:pt x="123069" y="6149"/>
                  <a:pt x="123402" y="6083"/>
                  <a:pt x="123903" y="5894"/>
                </a:cubicBezTo>
                <a:cubicBezTo>
                  <a:pt x="123313" y="5805"/>
                  <a:pt x="123525" y="5593"/>
                  <a:pt x="122946" y="5404"/>
                </a:cubicBezTo>
                <a:lnTo>
                  <a:pt x="123224" y="5126"/>
                </a:lnTo>
                <a:cubicBezTo>
                  <a:pt x="122924" y="4993"/>
                  <a:pt x="122646" y="4804"/>
                  <a:pt x="122424" y="4570"/>
                </a:cubicBezTo>
                <a:lnTo>
                  <a:pt x="122713" y="4270"/>
                </a:lnTo>
                <a:cubicBezTo>
                  <a:pt x="122624" y="4126"/>
                  <a:pt x="122446" y="4159"/>
                  <a:pt x="122302" y="4104"/>
                </a:cubicBezTo>
                <a:cubicBezTo>
                  <a:pt x="122157" y="4048"/>
                  <a:pt x="122135" y="3714"/>
                  <a:pt x="122268" y="3759"/>
                </a:cubicBezTo>
                <a:lnTo>
                  <a:pt x="121846" y="3470"/>
                </a:lnTo>
                <a:cubicBezTo>
                  <a:pt x="121968" y="3347"/>
                  <a:pt x="121846" y="3136"/>
                  <a:pt x="121779" y="2981"/>
                </a:cubicBezTo>
                <a:cubicBezTo>
                  <a:pt x="121712" y="2847"/>
                  <a:pt x="121746" y="2614"/>
                  <a:pt x="121835" y="2591"/>
                </a:cubicBezTo>
                <a:lnTo>
                  <a:pt x="120912" y="2469"/>
                </a:lnTo>
                <a:cubicBezTo>
                  <a:pt x="121079" y="2558"/>
                  <a:pt x="121201" y="2703"/>
                  <a:pt x="121268" y="2881"/>
                </a:cubicBezTo>
                <a:cubicBezTo>
                  <a:pt x="121312" y="3058"/>
                  <a:pt x="121201" y="3325"/>
                  <a:pt x="121034" y="3292"/>
                </a:cubicBezTo>
                <a:lnTo>
                  <a:pt x="121301" y="3603"/>
                </a:lnTo>
                <a:cubicBezTo>
                  <a:pt x="121223" y="3725"/>
                  <a:pt x="121079" y="3792"/>
                  <a:pt x="120934" y="3759"/>
                </a:cubicBezTo>
                <a:lnTo>
                  <a:pt x="121256" y="4003"/>
                </a:lnTo>
                <a:lnTo>
                  <a:pt x="121012" y="4215"/>
                </a:lnTo>
                <a:lnTo>
                  <a:pt x="121256" y="4493"/>
                </a:lnTo>
                <a:lnTo>
                  <a:pt x="120567" y="4192"/>
                </a:lnTo>
                <a:lnTo>
                  <a:pt x="119956" y="4871"/>
                </a:lnTo>
                <a:lnTo>
                  <a:pt x="120411" y="4871"/>
                </a:lnTo>
                <a:cubicBezTo>
                  <a:pt x="120167" y="5015"/>
                  <a:pt x="119900" y="5126"/>
                  <a:pt x="119622" y="5215"/>
                </a:cubicBezTo>
                <a:lnTo>
                  <a:pt x="120133" y="5260"/>
                </a:lnTo>
                <a:lnTo>
                  <a:pt x="119956" y="5404"/>
                </a:lnTo>
                <a:lnTo>
                  <a:pt x="118899" y="5860"/>
                </a:lnTo>
                <a:lnTo>
                  <a:pt x="119856" y="5860"/>
                </a:lnTo>
                <a:cubicBezTo>
                  <a:pt x="119822" y="5882"/>
                  <a:pt x="119778" y="5905"/>
                  <a:pt x="119744" y="5916"/>
                </a:cubicBezTo>
                <a:cubicBezTo>
                  <a:pt x="119600" y="5994"/>
                  <a:pt x="119444" y="6071"/>
                  <a:pt x="119300" y="6138"/>
                </a:cubicBezTo>
                <a:lnTo>
                  <a:pt x="119555" y="6138"/>
                </a:lnTo>
                <a:lnTo>
                  <a:pt x="119255" y="6461"/>
                </a:lnTo>
                <a:lnTo>
                  <a:pt x="119055" y="6461"/>
                </a:lnTo>
                <a:cubicBezTo>
                  <a:pt x="119066" y="6449"/>
                  <a:pt x="119088" y="6438"/>
                  <a:pt x="119111" y="6449"/>
                </a:cubicBezTo>
                <a:lnTo>
                  <a:pt x="118810" y="6238"/>
                </a:lnTo>
                <a:cubicBezTo>
                  <a:pt x="118810" y="6238"/>
                  <a:pt x="118810" y="6238"/>
                  <a:pt x="118810" y="6227"/>
                </a:cubicBezTo>
                <a:lnTo>
                  <a:pt x="119211" y="6127"/>
                </a:lnTo>
                <a:cubicBezTo>
                  <a:pt x="119211" y="6127"/>
                  <a:pt x="119022" y="6116"/>
                  <a:pt x="118833" y="6071"/>
                </a:cubicBezTo>
                <a:cubicBezTo>
                  <a:pt x="118810" y="6016"/>
                  <a:pt x="118788" y="5960"/>
                  <a:pt x="118755" y="5905"/>
                </a:cubicBezTo>
                <a:cubicBezTo>
                  <a:pt x="118744" y="5894"/>
                  <a:pt x="118744" y="5871"/>
                  <a:pt x="118744" y="5849"/>
                </a:cubicBezTo>
                <a:cubicBezTo>
                  <a:pt x="118899" y="5816"/>
                  <a:pt x="119055" y="5782"/>
                  <a:pt x="119044" y="5760"/>
                </a:cubicBezTo>
                <a:cubicBezTo>
                  <a:pt x="118999" y="5671"/>
                  <a:pt x="118922" y="5616"/>
                  <a:pt x="118833" y="5604"/>
                </a:cubicBezTo>
                <a:cubicBezTo>
                  <a:pt x="118699" y="5604"/>
                  <a:pt x="118421" y="5582"/>
                  <a:pt x="118210" y="5560"/>
                </a:cubicBezTo>
                <a:lnTo>
                  <a:pt x="118166" y="5560"/>
                </a:lnTo>
                <a:lnTo>
                  <a:pt x="117932" y="5538"/>
                </a:lnTo>
                <a:lnTo>
                  <a:pt x="118010" y="5493"/>
                </a:lnTo>
                <a:cubicBezTo>
                  <a:pt x="118221" y="5471"/>
                  <a:pt x="118432" y="5438"/>
                  <a:pt x="118644" y="5393"/>
                </a:cubicBezTo>
                <a:cubicBezTo>
                  <a:pt x="118555" y="5371"/>
                  <a:pt x="118466" y="5338"/>
                  <a:pt x="118377" y="5315"/>
                </a:cubicBezTo>
                <a:lnTo>
                  <a:pt x="118688" y="5160"/>
                </a:lnTo>
                <a:lnTo>
                  <a:pt x="118310" y="4860"/>
                </a:lnTo>
                <a:lnTo>
                  <a:pt x="118143" y="4793"/>
                </a:lnTo>
                <a:cubicBezTo>
                  <a:pt x="118266" y="4759"/>
                  <a:pt x="118377" y="4737"/>
                  <a:pt x="118499" y="4715"/>
                </a:cubicBezTo>
                <a:lnTo>
                  <a:pt x="117843" y="4548"/>
                </a:lnTo>
                <a:lnTo>
                  <a:pt x="117732" y="4393"/>
                </a:lnTo>
                <a:lnTo>
                  <a:pt x="117810" y="4370"/>
                </a:lnTo>
                <a:lnTo>
                  <a:pt x="117665" y="4304"/>
                </a:lnTo>
                <a:lnTo>
                  <a:pt x="117621" y="4237"/>
                </a:lnTo>
                <a:lnTo>
                  <a:pt x="118288" y="4137"/>
                </a:lnTo>
                <a:lnTo>
                  <a:pt x="116965" y="3570"/>
                </a:lnTo>
                <a:lnTo>
                  <a:pt x="116364" y="4237"/>
                </a:lnTo>
                <a:lnTo>
                  <a:pt x="116820" y="4237"/>
                </a:lnTo>
                <a:cubicBezTo>
                  <a:pt x="116565" y="4393"/>
                  <a:pt x="116298" y="4504"/>
                  <a:pt x="116020" y="4593"/>
                </a:cubicBezTo>
                <a:lnTo>
                  <a:pt x="116531" y="4626"/>
                </a:lnTo>
                <a:lnTo>
                  <a:pt x="116353" y="4793"/>
                </a:lnTo>
                <a:lnTo>
                  <a:pt x="115297" y="5238"/>
                </a:lnTo>
                <a:lnTo>
                  <a:pt x="116253" y="5238"/>
                </a:lnTo>
                <a:cubicBezTo>
                  <a:pt x="116075" y="5338"/>
                  <a:pt x="115886" y="5438"/>
                  <a:pt x="115697" y="5516"/>
                </a:cubicBezTo>
                <a:lnTo>
                  <a:pt x="116131" y="5516"/>
                </a:lnTo>
                <a:lnTo>
                  <a:pt x="115686" y="5849"/>
                </a:lnTo>
                <a:lnTo>
                  <a:pt x="115308" y="5849"/>
                </a:lnTo>
                <a:lnTo>
                  <a:pt x="116142" y="6149"/>
                </a:lnTo>
                <a:lnTo>
                  <a:pt x="116520" y="6149"/>
                </a:lnTo>
                <a:cubicBezTo>
                  <a:pt x="116298" y="6316"/>
                  <a:pt x="116053" y="6472"/>
                  <a:pt x="115808" y="6627"/>
                </a:cubicBezTo>
                <a:lnTo>
                  <a:pt x="116965" y="6561"/>
                </a:lnTo>
                <a:lnTo>
                  <a:pt x="116965" y="6750"/>
                </a:lnTo>
                <a:lnTo>
                  <a:pt x="116720" y="6861"/>
                </a:lnTo>
                <a:cubicBezTo>
                  <a:pt x="116598" y="6894"/>
                  <a:pt x="116476" y="6916"/>
                  <a:pt x="116342" y="6939"/>
                </a:cubicBezTo>
                <a:cubicBezTo>
                  <a:pt x="116353" y="6905"/>
                  <a:pt x="116376" y="6883"/>
                  <a:pt x="116398" y="6883"/>
                </a:cubicBezTo>
                <a:lnTo>
                  <a:pt x="115875" y="6805"/>
                </a:lnTo>
                <a:cubicBezTo>
                  <a:pt x="115964" y="6861"/>
                  <a:pt x="116031" y="6939"/>
                  <a:pt x="116064" y="7039"/>
                </a:cubicBezTo>
                <a:cubicBezTo>
                  <a:pt x="115708" y="6961"/>
                  <a:pt x="115820" y="6794"/>
                  <a:pt x="115386" y="6650"/>
                </a:cubicBezTo>
                <a:lnTo>
                  <a:pt x="115608" y="6427"/>
                </a:lnTo>
                <a:cubicBezTo>
                  <a:pt x="115364" y="6316"/>
                  <a:pt x="115141" y="6172"/>
                  <a:pt x="114952" y="5971"/>
                </a:cubicBezTo>
                <a:lnTo>
                  <a:pt x="115186" y="5727"/>
                </a:lnTo>
                <a:cubicBezTo>
                  <a:pt x="115119" y="5604"/>
                  <a:pt x="114975" y="5638"/>
                  <a:pt x="114852" y="5582"/>
                </a:cubicBezTo>
                <a:cubicBezTo>
                  <a:pt x="114741" y="5538"/>
                  <a:pt x="114719" y="5271"/>
                  <a:pt x="114830" y="5304"/>
                </a:cubicBezTo>
                <a:lnTo>
                  <a:pt x="114474" y="5071"/>
                </a:lnTo>
                <a:cubicBezTo>
                  <a:pt x="114563" y="4971"/>
                  <a:pt x="114474" y="4793"/>
                  <a:pt x="114419" y="4671"/>
                </a:cubicBezTo>
                <a:cubicBezTo>
                  <a:pt x="114363" y="4548"/>
                  <a:pt x="114385" y="4359"/>
                  <a:pt x="114463" y="4348"/>
                </a:cubicBezTo>
                <a:lnTo>
                  <a:pt x="113707" y="4248"/>
                </a:lnTo>
                <a:cubicBezTo>
                  <a:pt x="113841" y="4315"/>
                  <a:pt x="113941" y="4437"/>
                  <a:pt x="113996" y="4582"/>
                </a:cubicBezTo>
                <a:cubicBezTo>
                  <a:pt x="114041" y="4737"/>
                  <a:pt x="113941" y="4948"/>
                  <a:pt x="113807" y="4915"/>
                </a:cubicBezTo>
                <a:cubicBezTo>
                  <a:pt x="113874" y="5004"/>
                  <a:pt x="113941" y="5082"/>
                  <a:pt x="114018" y="5171"/>
                </a:cubicBezTo>
                <a:cubicBezTo>
                  <a:pt x="113963" y="5271"/>
                  <a:pt x="113841" y="5327"/>
                  <a:pt x="113718" y="5304"/>
                </a:cubicBezTo>
                <a:lnTo>
                  <a:pt x="113996" y="5504"/>
                </a:lnTo>
                <a:lnTo>
                  <a:pt x="113785" y="5682"/>
                </a:lnTo>
                <a:cubicBezTo>
                  <a:pt x="113852" y="5760"/>
                  <a:pt x="113930" y="5827"/>
                  <a:pt x="113996" y="5905"/>
                </a:cubicBezTo>
                <a:lnTo>
                  <a:pt x="113474" y="6105"/>
                </a:lnTo>
                <a:cubicBezTo>
                  <a:pt x="113563" y="6172"/>
                  <a:pt x="113640" y="6249"/>
                  <a:pt x="113707" y="6349"/>
                </a:cubicBezTo>
                <a:lnTo>
                  <a:pt x="113429" y="6227"/>
                </a:lnTo>
                <a:lnTo>
                  <a:pt x="113173" y="6516"/>
                </a:lnTo>
                <a:lnTo>
                  <a:pt x="113118" y="6516"/>
                </a:lnTo>
                <a:lnTo>
                  <a:pt x="113140" y="6550"/>
                </a:lnTo>
                <a:lnTo>
                  <a:pt x="112840" y="6894"/>
                </a:lnTo>
                <a:lnTo>
                  <a:pt x="113285" y="6894"/>
                </a:lnTo>
                <a:cubicBezTo>
                  <a:pt x="113040" y="7039"/>
                  <a:pt x="112773" y="7161"/>
                  <a:pt x="112495" y="7250"/>
                </a:cubicBezTo>
                <a:lnTo>
                  <a:pt x="113007" y="7283"/>
                </a:lnTo>
                <a:lnTo>
                  <a:pt x="112840" y="7439"/>
                </a:lnTo>
                <a:lnTo>
                  <a:pt x="112173" y="7717"/>
                </a:lnTo>
                <a:cubicBezTo>
                  <a:pt x="112106" y="7672"/>
                  <a:pt x="112095" y="7506"/>
                  <a:pt x="112173" y="7528"/>
                </a:cubicBezTo>
                <a:lnTo>
                  <a:pt x="112006" y="7417"/>
                </a:lnTo>
                <a:lnTo>
                  <a:pt x="112217" y="7361"/>
                </a:lnTo>
                <a:cubicBezTo>
                  <a:pt x="112217" y="7361"/>
                  <a:pt x="112095" y="7350"/>
                  <a:pt x="111950" y="7328"/>
                </a:cubicBezTo>
                <a:cubicBezTo>
                  <a:pt x="111973" y="7261"/>
                  <a:pt x="111928" y="7161"/>
                  <a:pt x="111895" y="7094"/>
                </a:cubicBezTo>
                <a:cubicBezTo>
                  <a:pt x="111873" y="7061"/>
                  <a:pt x="111862" y="7039"/>
                  <a:pt x="111862" y="7016"/>
                </a:cubicBezTo>
                <a:cubicBezTo>
                  <a:pt x="111962" y="6983"/>
                  <a:pt x="112028" y="6961"/>
                  <a:pt x="112017" y="6950"/>
                </a:cubicBezTo>
                <a:cubicBezTo>
                  <a:pt x="111973" y="6861"/>
                  <a:pt x="111884" y="6794"/>
                  <a:pt x="111784" y="6783"/>
                </a:cubicBezTo>
                <a:cubicBezTo>
                  <a:pt x="111528" y="6783"/>
                  <a:pt x="110772" y="6694"/>
                  <a:pt x="110772" y="6694"/>
                </a:cubicBezTo>
                <a:lnTo>
                  <a:pt x="110861" y="6650"/>
                </a:lnTo>
                <a:cubicBezTo>
                  <a:pt x="111094" y="6627"/>
                  <a:pt x="111339" y="6594"/>
                  <a:pt x="111572" y="6550"/>
                </a:cubicBezTo>
                <a:cubicBezTo>
                  <a:pt x="111472" y="6516"/>
                  <a:pt x="111372" y="6483"/>
                  <a:pt x="111272" y="6449"/>
                </a:cubicBezTo>
                <a:lnTo>
                  <a:pt x="111617" y="6272"/>
                </a:lnTo>
                <a:lnTo>
                  <a:pt x="111194" y="5938"/>
                </a:lnTo>
                <a:lnTo>
                  <a:pt x="111017" y="5860"/>
                </a:lnTo>
                <a:cubicBezTo>
                  <a:pt x="111150" y="5838"/>
                  <a:pt x="111283" y="5805"/>
                  <a:pt x="111417" y="5782"/>
                </a:cubicBezTo>
                <a:lnTo>
                  <a:pt x="110650" y="5593"/>
                </a:lnTo>
                <a:lnTo>
                  <a:pt x="110527" y="5415"/>
                </a:lnTo>
                <a:lnTo>
                  <a:pt x="110627" y="5393"/>
                </a:lnTo>
                <a:lnTo>
                  <a:pt x="110461" y="5315"/>
                </a:lnTo>
                <a:lnTo>
                  <a:pt x="110416" y="5249"/>
                </a:lnTo>
                <a:lnTo>
                  <a:pt x="111150" y="5138"/>
                </a:lnTo>
                <a:lnTo>
                  <a:pt x="109682" y="4493"/>
                </a:lnTo>
                <a:lnTo>
                  <a:pt x="109004" y="5249"/>
                </a:lnTo>
                <a:lnTo>
                  <a:pt x="109516" y="5249"/>
                </a:lnTo>
                <a:cubicBezTo>
                  <a:pt x="109293" y="5382"/>
                  <a:pt x="109060" y="5493"/>
                  <a:pt x="108815" y="5571"/>
                </a:cubicBezTo>
                <a:cubicBezTo>
                  <a:pt x="108715" y="5504"/>
                  <a:pt x="108615" y="5460"/>
                  <a:pt x="108493" y="5415"/>
                </a:cubicBezTo>
                <a:lnTo>
                  <a:pt x="108771" y="5138"/>
                </a:lnTo>
                <a:cubicBezTo>
                  <a:pt x="108470" y="5015"/>
                  <a:pt x="108204" y="4826"/>
                  <a:pt x="107970" y="4582"/>
                </a:cubicBezTo>
                <a:lnTo>
                  <a:pt x="108259" y="4293"/>
                </a:lnTo>
                <a:cubicBezTo>
                  <a:pt x="108181" y="4137"/>
                  <a:pt x="107992" y="4170"/>
                  <a:pt x="107848" y="4115"/>
                </a:cubicBezTo>
                <a:cubicBezTo>
                  <a:pt x="107714" y="4070"/>
                  <a:pt x="107681" y="3737"/>
                  <a:pt x="107826" y="3781"/>
                </a:cubicBezTo>
                <a:lnTo>
                  <a:pt x="107403" y="3481"/>
                </a:lnTo>
                <a:cubicBezTo>
                  <a:pt x="107514" y="3370"/>
                  <a:pt x="107403" y="3147"/>
                  <a:pt x="107325" y="3003"/>
                </a:cubicBezTo>
                <a:cubicBezTo>
                  <a:pt x="107259" y="2858"/>
                  <a:pt x="107292" y="2636"/>
                  <a:pt x="107392" y="2603"/>
                </a:cubicBezTo>
                <a:lnTo>
                  <a:pt x="106469" y="2480"/>
                </a:lnTo>
                <a:cubicBezTo>
                  <a:pt x="106625" y="2580"/>
                  <a:pt x="106747" y="2725"/>
                  <a:pt x="106814" y="2892"/>
                </a:cubicBezTo>
                <a:cubicBezTo>
                  <a:pt x="106869" y="3081"/>
                  <a:pt x="106747" y="3336"/>
                  <a:pt x="106591" y="3303"/>
                </a:cubicBezTo>
                <a:lnTo>
                  <a:pt x="106847" y="3614"/>
                </a:lnTo>
                <a:cubicBezTo>
                  <a:pt x="106780" y="3748"/>
                  <a:pt x="106625" y="3803"/>
                  <a:pt x="106491" y="3770"/>
                </a:cubicBezTo>
                <a:lnTo>
                  <a:pt x="106814" y="4026"/>
                </a:lnTo>
                <a:lnTo>
                  <a:pt x="106569" y="4226"/>
                </a:lnTo>
                <a:cubicBezTo>
                  <a:pt x="106647" y="4326"/>
                  <a:pt x="106736" y="4415"/>
                  <a:pt x="106814" y="4504"/>
                </a:cubicBezTo>
                <a:lnTo>
                  <a:pt x="106180" y="4748"/>
                </a:lnTo>
                <a:cubicBezTo>
                  <a:pt x="106358" y="4871"/>
                  <a:pt x="106503" y="5037"/>
                  <a:pt x="106580" y="5238"/>
                </a:cubicBezTo>
                <a:lnTo>
                  <a:pt x="105746" y="5249"/>
                </a:lnTo>
                <a:lnTo>
                  <a:pt x="106091" y="5627"/>
                </a:lnTo>
                <a:lnTo>
                  <a:pt x="104935" y="5293"/>
                </a:lnTo>
                <a:lnTo>
                  <a:pt x="104935" y="5015"/>
                </a:lnTo>
                <a:cubicBezTo>
                  <a:pt x="105113" y="4960"/>
                  <a:pt x="105302" y="4893"/>
                  <a:pt x="105480" y="4826"/>
                </a:cubicBezTo>
                <a:lnTo>
                  <a:pt x="105491" y="4826"/>
                </a:lnTo>
                <a:lnTo>
                  <a:pt x="106369" y="4604"/>
                </a:lnTo>
                <a:cubicBezTo>
                  <a:pt x="106369" y="4604"/>
                  <a:pt x="105368" y="4504"/>
                  <a:pt x="105280" y="4326"/>
                </a:cubicBezTo>
                <a:cubicBezTo>
                  <a:pt x="105246" y="4259"/>
                  <a:pt x="106169" y="4115"/>
                  <a:pt x="106124" y="4059"/>
                </a:cubicBezTo>
                <a:cubicBezTo>
                  <a:pt x="106069" y="3937"/>
                  <a:pt x="105947" y="3859"/>
                  <a:pt x="105813" y="3837"/>
                </a:cubicBezTo>
                <a:cubicBezTo>
                  <a:pt x="105491" y="3837"/>
                  <a:pt x="104490" y="3725"/>
                  <a:pt x="104490" y="3725"/>
                </a:cubicBezTo>
                <a:lnTo>
                  <a:pt x="104601" y="3659"/>
                </a:lnTo>
                <a:cubicBezTo>
                  <a:pt x="104924" y="3637"/>
                  <a:pt x="105235" y="3592"/>
                  <a:pt x="105535" y="3525"/>
                </a:cubicBezTo>
                <a:cubicBezTo>
                  <a:pt x="105402" y="3481"/>
                  <a:pt x="105268" y="3448"/>
                  <a:pt x="105135" y="3403"/>
                </a:cubicBezTo>
                <a:lnTo>
                  <a:pt x="105602" y="3170"/>
                </a:lnTo>
                <a:lnTo>
                  <a:pt x="105046" y="2725"/>
                </a:lnTo>
                <a:lnTo>
                  <a:pt x="104801" y="2636"/>
                </a:lnTo>
                <a:cubicBezTo>
                  <a:pt x="104979" y="2591"/>
                  <a:pt x="105146" y="2558"/>
                  <a:pt x="105324" y="2525"/>
                </a:cubicBezTo>
                <a:lnTo>
                  <a:pt x="104323" y="2269"/>
                </a:lnTo>
                <a:lnTo>
                  <a:pt x="104168" y="2047"/>
                </a:lnTo>
                <a:lnTo>
                  <a:pt x="104290" y="2002"/>
                </a:lnTo>
                <a:lnTo>
                  <a:pt x="104079" y="1902"/>
                </a:lnTo>
                <a:lnTo>
                  <a:pt x="104012" y="1813"/>
                </a:lnTo>
                <a:lnTo>
                  <a:pt x="104990" y="1669"/>
                </a:lnTo>
                <a:lnTo>
                  <a:pt x="103056" y="824"/>
                </a:lnTo>
                <a:lnTo>
                  <a:pt x="102166" y="1824"/>
                </a:lnTo>
                <a:lnTo>
                  <a:pt x="102833" y="1824"/>
                </a:lnTo>
                <a:cubicBezTo>
                  <a:pt x="102455" y="2036"/>
                  <a:pt x="102066" y="2213"/>
                  <a:pt x="101655" y="2336"/>
                </a:cubicBezTo>
                <a:lnTo>
                  <a:pt x="102411" y="2391"/>
                </a:lnTo>
                <a:lnTo>
                  <a:pt x="102166" y="2614"/>
                </a:lnTo>
                <a:lnTo>
                  <a:pt x="100610" y="3270"/>
                </a:lnTo>
                <a:lnTo>
                  <a:pt x="102000" y="3270"/>
                </a:lnTo>
                <a:cubicBezTo>
                  <a:pt x="101733" y="3425"/>
                  <a:pt x="101455" y="3559"/>
                  <a:pt x="101177" y="3681"/>
                </a:cubicBezTo>
                <a:cubicBezTo>
                  <a:pt x="101388" y="3681"/>
                  <a:pt x="101599" y="3681"/>
                  <a:pt x="101822" y="3681"/>
                </a:cubicBezTo>
                <a:lnTo>
                  <a:pt x="101166" y="4159"/>
                </a:lnTo>
                <a:lnTo>
                  <a:pt x="100610" y="4159"/>
                </a:lnTo>
                <a:lnTo>
                  <a:pt x="101633" y="4537"/>
                </a:lnTo>
                <a:cubicBezTo>
                  <a:pt x="101633" y="4548"/>
                  <a:pt x="101644" y="4559"/>
                  <a:pt x="101655" y="4570"/>
                </a:cubicBezTo>
                <a:cubicBezTo>
                  <a:pt x="101699" y="4726"/>
                  <a:pt x="101599" y="4937"/>
                  <a:pt x="101466" y="4915"/>
                </a:cubicBezTo>
                <a:lnTo>
                  <a:pt x="101644" y="5115"/>
                </a:lnTo>
                <a:lnTo>
                  <a:pt x="101344" y="5315"/>
                </a:lnTo>
                <a:lnTo>
                  <a:pt x="101399" y="5315"/>
                </a:lnTo>
                <a:lnTo>
                  <a:pt x="101655" y="5504"/>
                </a:lnTo>
                <a:lnTo>
                  <a:pt x="101444" y="5671"/>
                </a:lnTo>
                <a:cubicBezTo>
                  <a:pt x="101510" y="5749"/>
                  <a:pt x="101577" y="5827"/>
                  <a:pt x="101644" y="5905"/>
                </a:cubicBezTo>
                <a:lnTo>
                  <a:pt x="101121" y="6105"/>
                </a:lnTo>
                <a:cubicBezTo>
                  <a:pt x="101266" y="6205"/>
                  <a:pt x="101388" y="6338"/>
                  <a:pt x="101455" y="6505"/>
                </a:cubicBezTo>
                <a:lnTo>
                  <a:pt x="100765" y="6516"/>
                </a:lnTo>
                <a:lnTo>
                  <a:pt x="100832" y="6594"/>
                </a:lnTo>
                <a:lnTo>
                  <a:pt x="100610" y="6594"/>
                </a:lnTo>
                <a:lnTo>
                  <a:pt x="101088" y="6972"/>
                </a:lnTo>
                <a:lnTo>
                  <a:pt x="100021" y="7050"/>
                </a:lnTo>
                <a:lnTo>
                  <a:pt x="99498" y="7461"/>
                </a:lnTo>
                <a:lnTo>
                  <a:pt x="99253" y="7361"/>
                </a:lnTo>
                <a:lnTo>
                  <a:pt x="99053" y="7584"/>
                </a:lnTo>
                <a:lnTo>
                  <a:pt x="98887" y="7561"/>
                </a:lnTo>
                <a:cubicBezTo>
                  <a:pt x="98920" y="7584"/>
                  <a:pt x="98964" y="7617"/>
                  <a:pt x="98998" y="7650"/>
                </a:cubicBezTo>
                <a:lnTo>
                  <a:pt x="98742" y="7928"/>
                </a:lnTo>
                <a:lnTo>
                  <a:pt x="99020" y="7928"/>
                </a:lnTo>
                <a:cubicBezTo>
                  <a:pt x="99009" y="7950"/>
                  <a:pt x="98975" y="7962"/>
                  <a:pt x="98953" y="7962"/>
                </a:cubicBezTo>
                <a:lnTo>
                  <a:pt x="98987" y="8006"/>
                </a:lnTo>
                <a:cubicBezTo>
                  <a:pt x="98820" y="8095"/>
                  <a:pt x="98642" y="8173"/>
                  <a:pt x="98464" y="8228"/>
                </a:cubicBezTo>
                <a:lnTo>
                  <a:pt x="98898" y="8262"/>
                </a:lnTo>
                <a:lnTo>
                  <a:pt x="98753" y="8395"/>
                </a:lnTo>
                <a:lnTo>
                  <a:pt x="97864" y="8773"/>
                </a:lnTo>
                <a:lnTo>
                  <a:pt x="98664" y="8773"/>
                </a:lnTo>
                <a:cubicBezTo>
                  <a:pt x="98508" y="8862"/>
                  <a:pt x="98353" y="8940"/>
                  <a:pt x="98186" y="9007"/>
                </a:cubicBezTo>
                <a:lnTo>
                  <a:pt x="98553" y="9007"/>
                </a:lnTo>
                <a:lnTo>
                  <a:pt x="98175" y="9285"/>
                </a:lnTo>
                <a:lnTo>
                  <a:pt x="97853" y="9285"/>
                </a:lnTo>
                <a:lnTo>
                  <a:pt x="98553" y="9540"/>
                </a:lnTo>
                <a:lnTo>
                  <a:pt x="98731" y="9540"/>
                </a:lnTo>
                <a:lnTo>
                  <a:pt x="98175" y="9674"/>
                </a:lnTo>
                <a:cubicBezTo>
                  <a:pt x="98231" y="9752"/>
                  <a:pt x="98308" y="9818"/>
                  <a:pt x="98397" y="9874"/>
                </a:cubicBezTo>
                <a:lnTo>
                  <a:pt x="98275" y="9952"/>
                </a:lnTo>
                <a:lnTo>
                  <a:pt x="98497" y="9941"/>
                </a:lnTo>
                <a:lnTo>
                  <a:pt x="98186" y="10030"/>
                </a:lnTo>
                <a:cubicBezTo>
                  <a:pt x="98242" y="10163"/>
                  <a:pt x="98308" y="10296"/>
                  <a:pt x="98420" y="10396"/>
                </a:cubicBezTo>
                <a:lnTo>
                  <a:pt x="98242" y="10485"/>
                </a:lnTo>
                <a:cubicBezTo>
                  <a:pt x="98308" y="10530"/>
                  <a:pt x="98364" y="10563"/>
                  <a:pt x="98431" y="10608"/>
                </a:cubicBezTo>
                <a:lnTo>
                  <a:pt x="98197" y="10686"/>
                </a:lnTo>
                <a:lnTo>
                  <a:pt x="97853" y="10697"/>
                </a:lnTo>
                <a:lnTo>
                  <a:pt x="97875" y="10708"/>
                </a:lnTo>
                <a:lnTo>
                  <a:pt x="97819" y="10708"/>
                </a:lnTo>
                <a:lnTo>
                  <a:pt x="98008" y="10474"/>
                </a:lnTo>
                <a:lnTo>
                  <a:pt x="97586" y="10385"/>
                </a:lnTo>
                <a:cubicBezTo>
                  <a:pt x="97708" y="10385"/>
                  <a:pt x="97819" y="10341"/>
                  <a:pt x="97897" y="10252"/>
                </a:cubicBezTo>
                <a:lnTo>
                  <a:pt x="96885" y="9963"/>
                </a:lnTo>
                <a:lnTo>
                  <a:pt x="96885" y="9774"/>
                </a:lnTo>
                <a:cubicBezTo>
                  <a:pt x="97008" y="9740"/>
                  <a:pt x="97130" y="9696"/>
                  <a:pt x="97252" y="9640"/>
                </a:cubicBezTo>
                <a:lnTo>
                  <a:pt x="97252" y="9640"/>
                </a:lnTo>
                <a:lnTo>
                  <a:pt x="97853" y="9496"/>
                </a:lnTo>
                <a:cubicBezTo>
                  <a:pt x="97853" y="9496"/>
                  <a:pt x="97174" y="9429"/>
                  <a:pt x="97108" y="9307"/>
                </a:cubicBezTo>
                <a:cubicBezTo>
                  <a:pt x="97085" y="9251"/>
                  <a:pt x="97719" y="9162"/>
                  <a:pt x="97686" y="9118"/>
                </a:cubicBezTo>
                <a:cubicBezTo>
                  <a:pt x="97652" y="9040"/>
                  <a:pt x="97575" y="8984"/>
                  <a:pt x="97474" y="8962"/>
                </a:cubicBezTo>
                <a:cubicBezTo>
                  <a:pt x="97252" y="8962"/>
                  <a:pt x="96574" y="8895"/>
                  <a:pt x="96574" y="8895"/>
                </a:cubicBezTo>
                <a:lnTo>
                  <a:pt x="96652" y="8851"/>
                </a:lnTo>
                <a:cubicBezTo>
                  <a:pt x="96863" y="8829"/>
                  <a:pt x="97074" y="8795"/>
                  <a:pt x="97285" y="8751"/>
                </a:cubicBezTo>
                <a:cubicBezTo>
                  <a:pt x="97197" y="8729"/>
                  <a:pt x="97108" y="8695"/>
                  <a:pt x="97019" y="8673"/>
                </a:cubicBezTo>
                <a:lnTo>
                  <a:pt x="97330" y="8517"/>
                </a:lnTo>
                <a:lnTo>
                  <a:pt x="96952" y="8217"/>
                </a:lnTo>
                <a:lnTo>
                  <a:pt x="96785" y="8151"/>
                </a:lnTo>
                <a:cubicBezTo>
                  <a:pt x="96907" y="8117"/>
                  <a:pt x="97030" y="8095"/>
                  <a:pt x="97141" y="8073"/>
                </a:cubicBezTo>
                <a:lnTo>
                  <a:pt x="96463" y="7906"/>
                </a:lnTo>
                <a:lnTo>
                  <a:pt x="96352" y="7750"/>
                </a:lnTo>
                <a:lnTo>
                  <a:pt x="96441" y="7717"/>
                </a:lnTo>
                <a:lnTo>
                  <a:pt x="96296" y="7650"/>
                </a:lnTo>
                <a:lnTo>
                  <a:pt x="96251" y="7595"/>
                </a:lnTo>
                <a:lnTo>
                  <a:pt x="96907" y="7495"/>
                </a:lnTo>
                <a:lnTo>
                  <a:pt x="95607" y="6905"/>
                </a:lnTo>
                <a:lnTo>
                  <a:pt x="94995" y="7584"/>
                </a:lnTo>
                <a:lnTo>
                  <a:pt x="95451" y="7584"/>
                </a:lnTo>
                <a:cubicBezTo>
                  <a:pt x="95206" y="7728"/>
                  <a:pt x="94940" y="7850"/>
                  <a:pt x="94662" y="7928"/>
                </a:cubicBezTo>
                <a:lnTo>
                  <a:pt x="95173" y="7973"/>
                </a:lnTo>
                <a:lnTo>
                  <a:pt x="94995" y="8128"/>
                </a:lnTo>
                <a:lnTo>
                  <a:pt x="93939" y="8573"/>
                </a:lnTo>
                <a:lnTo>
                  <a:pt x="94895" y="8573"/>
                </a:lnTo>
                <a:cubicBezTo>
                  <a:pt x="94717" y="8684"/>
                  <a:pt x="94528" y="8773"/>
                  <a:pt x="94339" y="8851"/>
                </a:cubicBezTo>
                <a:lnTo>
                  <a:pt x="94773" y="8851"/>
                </a:lnTo>
                <a:lnTo>
                  <a:pt x="94328" y="9185"/>
                </a:lnTo>
                <a:lnTo>
                  <a:pt x="93939" y="9185"/>
                </a:lnTo>
                <a:lnTo>
                  <a:pt x="94773" y="9485"/>
                </a:lnTo>
                <a:lnTo>
                  <a:pt x="95151" y="9485"/>
                </a:lnTo>
                <a:cubicBezTo>
                  <a:pt x="94928" y="9652"/>
                  <a:pt x="94684" y="9818"/>
                  <a:pt x="94439" y="9963"/>
                </a:cubicBezTo>
                <a:lnTo>
                  <a:pt x="95596" y="9896"/>
                </a:lnTo>
                <a:lnTo>
                  <a:pt x="95596" y="10085"/>
                </a:lnTo>
                <a:lnTo>
                  <a:pt x="95351" y="10196"/>
                </a:lnTo>
                <a:cubicBezTo>
                  <a:pt x="95184" y="10252"/>
                  <a:pt x="95017" y="10274"/>
                  <a:pt x="94839" y="10296"/>
                </a:cubicBezTo>
                <a:cubicBezTo>
                  <a:pt x="94917" y="10307"/>
                  <a:pt x="94995" y="10319"/>
                  <a:pt x="95073" y="10330"/>
                </a:cubicBezTo>
                <a:lnTo>
                  <a:pt x="94539" y="10563"/>
                </a:lnTo>
                <a:lnTo>
                  <a:pt x="94973" y="10819"/>
                </a:lnTo>
                <a:lnTo>
                  <a:pt x="93950" y="10841"/>
                </a:lnTo>
                <a:lnTo>
                  <a:pt x="93950" y="10841"/>
                </a:lnTo>
                <a:cubicBezTo>
                  <a:pt x="93917" y="10774"/>
                  <a:pt x="93850" y="10730"/>
                  <a:pt x="93772" y="10719"/>
                </a:cubicBezTo>
                <a:cubicBezTo>
                  <a:pt x="93583" y="10719"/>
                  <a:pt x="93005" y="10652"/>
                  <a:pt x="93005" y="10652"/>
                </a:cubicBezTo>
                <a:lnTo>
                  <a:pt x="93072" y="10619"/>
                </a:lnTo>
                <a:cubicBezTo>
                  <a:pt x="93250" y="10597"/>
                  <a:pt x="93427" y="10574"/>
                  <a:pt x="93605" y="10530"/>
                </a:cubicBezTo>
                <a:cubicBezTo>
                  <a:pt x="93528" y="10508"/>
                  <a:pt x="93461" y="10485"/>
                  <a:pt x="93383" y="10463"/>
                </a:cubicBezTo>
                <a:lnTo>
                  <a:pt x="93639" y="10330"/>
                </a:lnTo>
                <a:lnTo>
                  <a:pt x="93327" y="10074"/>
                </a:lnTo>
                <a:lnTo>
                  <a:pt x="93183" y="10018"/>
                </a:lnTo>
                <a:cubicBezTo>
                  <a:pt x="93283" y="9996"/>
                  <a:pt x="93383" y="9974"/>
                  <a:pt x="93483" y="9952"/>
                </a:cubicBezTo>
                <a:lnTo>
                  <a:pt x="92916" y="9818"/>
                </a:lnTo>
                <a:lnTo>
                  <a:pt x="92816" y="9674"/>
                </a:lnTo>
                <a:lnTo>
                  <a:pt x="92894" y="9652"/>
                </a:lnTo>
                <a:lnTo>
                  <a:pt x="92771" y="9596"/>
                </a:lnTo>
                <a:lnTo>
                  <a:pt x="92727" y="9540"/>
                </a:lnTo>
                <a:lnTo>
                  <a:pt x="93283" y="9463"/>
                </a:lnTo>
                <a:lnTo>
                  <a:pt x="92171" y="8973"/>
                </a:lnTo>
                <a:lnTo>
                  <a:pt x="91660" y="9540"/>
                </a:lnTo>
                <a:lnTo>
                  <a:pt x="92049" y="9540"/>
                </a:lnTo>
                <a:cubicBezTo>
                  <a:pt x="91838" y="9674"/>
                  <a:pt x="91604" y="9774"/>
                  <a:pt x="91371" y="9841"/>
                </a:cubicBezTo>
                <a:lnTo>
                  <a:pt x="91804" y="9874"/>
                </a:lnTo>
                <a:lnTo>
                  <a:pt x="91671" y="10007"/>
                </a:lnTo>
                <a:lnTo>
                  <a:pt x="90770" y="10385"/>
                </a:lnTo>
                <a:lnTo>
                  <a:pt x="91571" y="10385"/>
                </a:lnTo>
                <a:cubicBezTo>
                  <a:pt x="91471" y="10441"/>
                  <a:pt x="91382" y="10496"/>
                  <a:pt x="91282" y="10541"/>
                </a:cubicBezTo>
                <a:lnTo>
                  <a:pt x="90637" y="10352"/>
                </a:lnTo>
                <a:lnTo>
                  <a:pt x="90637" y="10163"/>
                </a:lnTo>
                <a:cubicBezTo>
                  <a:pt x="90759" y="10118"/>
                  <a:pt x="90881" y="10074"/>
                  <a:pt x="91004" y="10018"/>
                </a:cubicBezTo>
                <a:lnTo>
                  <a:pt x="91004" y="10018"/>
                </a:lnTo>
                <a:lnTo>
                  <a:pt x="91615" y="9874"/>
                </a:lnTo>
                <a:cubicBezTo>
                  <a:pt x="91615" y="9874"/>
                  <a:pt x="90926" y="9796"/>
                  <a:pt x="90870" y="9674"/>
                </a:cubicBezTo>
                <a:cubicBezTo>
                  <a:pt x="90848" y="9629"/>
                  <a:pt x="91471" y="9540"/>
                  <a:pt x="91448" y="9496"/>
                </a:cubicBezTo>
                <a:cubicBezTo>
                  <a:pt x="91404" y="9407"/>
                  <a:pt x="91326" y="9351"/>
                  <a:pt x="91237" y="9340"/>
                </a:cubicBezTo>
                <a:cubicBezTo>
                  <a:pt x="91004" y="9340"/>
                  <a:pt x="90325" y="9262"/>
                  <a:pt x="90325" y="9262"/>
                </a:cubicBezTo>
                <a:lnTo>
                  <a:pt x="90403" y="9229"/>
                </a:lnTo>
                <a:cubicBezTo>
                  <a:pt x="90626" y="9207"/>
                  <a:pt x="90837" y="9173"/>
                  <a:pt x="91048" y="9129"/>
                </a:cubicBezTo>
                <a:cubicBezTo>
                  <a:pt x="90948" y="9107"/>
                  <a:pt x="90859" y="9073"/>
                  <a:pt x="90770" y="9040"/>
                </a:cubicBezTo>
                <a:lnTo>
                  <a:pt x="91082" y="8884"/>
                </a:lnTo>
                <a:lnTo>
                  <a:pt x="90703" y="8584"/>
                </a:lnTo>
                <a:lnTo>
                  <a:pt x="90537" y="8517"/>
                </a:lnTo>
                <a:cubicBezTo>
                  <a:pt x="90659" y="8495"/>
                  <a:pt x="90770" y="8473"/>
                  <a:pt x="90892" y="8451"/>
                </a:cubicBezTo>
                <a:lnTo>
                  <a:pt x="90214" y="8273"/>
                </a:lnTo>
                <a:lnTo>
                  <a:pt x="90103" y="8117"/>
                </a:lnTo>
                <a:lnTo>
                  <a:pt x="90192" y="8095"/>
                </a:lnTo>
                <a:lnTo>
                  <a:pt x="90036" y="8028"/>
                </a:lnTo>
                <a:lnTo>
                  <a:pt x="90003" y="7973"/>
                </a:lnTo>
                <a:lnTo>
                  <a:pt x="90659" y="7861"/>
                </a:lnTo>
                <a:lnTo>
                  <a:pt x="89347" y="7306"/>
                </a:lnTo>
                <a:lnTo>
                  <a:pt x="88747" y="7984"/>
                </a:lnTo>
                <a:lnTo>
                  <a:pt x="89214" y="7984"/>
                </a:lnTo>
                <a:cubicBezTo>
                  <a:pt x="88958" y="8128"/>
                  <a:pt x="88691" y="8251"/>
                  <a:pt x="88413" y="8340"/>
                </a:cubicBezTo>
                <a:lnTo>
                  <a:pt x="88925" y="8373"/>
                </a:lnTo>
                <a:lnTo>
                  <a:pt x="88758" y="8529"/>
                </a:lnTo>
                <a:lnTo>
                  <a:pt x="87702" y="8984"/>
                </a:lnTo>
                <a:lnTo>
                  <a:pt x="88647" y="8984"/>
                </a:lnTo>
                <a:cubicBezTo>
                  <a:pt x="88469" y="9084"/>
                  <a:pt x="88280" y="9173"/>
                  <a:pt x="88091" y="9262"/>
                </a:cubicBezTo>
                <a:lnTo>
                  <a:pt x="88535" y="9262"/>
                </a:lnTo>
                <a:lnTo>
                  <a:pt x="88080" y="9585"/>
                </a:lnTo>
                <a:lnTo>
                  <a:pt x="87702" y="9585"/>
                </a:lnTo>
                <a:lnTo>
                  <a:pt x="88535" y="9885"/>
                </a:lnTo>
                <a:lnTo>
                  <a:pt x="88925" y="9885"/>
                </a:lnTo>
                <a:cubicBezTo>
                  <a:pt x="88691" y="10063"/>
                  <a:pt x="88446" y="10219"/>
                  <a:pt x="88202" y="10374"/>
                </a:cubicBezTo>
                <a:lnTo>
                  <a:pt x="89369" y="10307"/>
                </a:lnTo>
                <a:lnTo>
                  <a:pt x="89369" y="10485"/>
                </a:lnTo>
                <a:lnTo>
                  <a:pt x="89125" y="10597"/>
                </a:lnTo>
                <a:cubicBezTo>
                  <a:pt x="88958" y="10641"/>
                  <a:pt x="88780" y="10674"/>
                  <a:pt x="88602" y="10686"/>
                </a:cubicBezTo>
                <a:cubicBezTo>
                  <a:pt x="88680" y="10708"/>
                  <a:pt x="88758" y="10719"/>
                  <a:pt x="88836" y="10730"/>
                </a:cubicBezTo>
                <a:lnTo>
                  <a:pt x="88313" y="10963"/>
                </a:lnTo>
                <a:lnTo>
                  <a:pt x="88736" y="11208"/>
                </a:lnTo>
                <a:lnTo>
                  <a:pt x="88035" y="11230"/>
                </a:lnTo>
                <a:cubicBezTo>
                  <a:pt x="87835" y="11197"/>
                  <a:pt x="87579" y="11141"/>
                  <a:pt x="87546" y="11075"/>
                </a:cubicBezTo>
                <a:cubicBezTo>
                  <a:pt x="87524" y="11030"/>
                  <a:pt x="88146" y="10930"/>
                  <a:pt x="88124" y="10886"/>
                </a:cubicBezTo>
                <a:cubicBezTo>
                  <a:pt x="88080" y="10808"/>
                  <a:pt x="88002" y="10752"/>
                  <a:pt x="87913" y="10741"/>
                </a:cubicBezTo>
                <a:cubicBezTo>
                  <a:pt x="87735" y="10741"/>
                  <a:pt x="87268" y="10686"/>
                  <a:pt x="87090" y="10674"/>
                </a:cubicBezTo>
                <a:cubicBezTo>
                  <a:pt x="87068" y="10663"/>
                  <a:pt x="87057" y="10652"/>
                  <a:pt x="87034" y="10652"/>
                </a:cubicBezTo>
                <a:lnTo>
                  <a:pt x="87090" y="10619"/>
                </a:lnTo>
                <a:cubicBezTo>
                  <a:pt x="87301" y="10608"/>
                  <a:pt x="87513" y="10574"/>
                  <a:pt x="87724" y="10530"/>
                </a:cubicBezTo>
                <a:cubicBezTo>
                  <a:pt x="87635" y="10496"/>
                  <a:pt x="87535" y="10474"/>
                  <a:pt x="87446" y="10441"/>
                </a:cubicBezTo>
                <a:lnTo>
                  <a:pt x="87757" y="10285"/>
                </a:lnTo>
                <a:lnTo>
                  <a:pt x="87379" y="9985"/>
                </a:lnTo>
                <a:lnTo>
                  <a:pt x="87212" y="9918"/>
                </a:lnTo>
                <a:cubicBezTo>
                  <a:pt x="87335" y="9896"/>
                  <a:pt x="87446" y="9863"/>
                  <a:pt x="87568" y="9841"/>
                </a:cubicBezTo>
                <a:lnTo>
                  <a:pt x="86890" y="9674"/>
                </a:lnTo>
                <a:lnTo>
                  <a:pt x="86779" y="9518"/>
                </a:lnTo>
                <a:lnTo>
                  <a:pt x="86868" y="9496"/>
                </a:lnTo>
                <a:lnTo>
                  <a:pt x="86723" y="9429"/>
                </a:lnTo>
                <a:lnTo>
                  <a:pt x="86679" y="9362"/>
                </a:lnTo>
                <a:lnTo>
                  <a:pt x="87335" y="9262"/>
                </a:lnTo>
                <a:lnTo>
                  <a:pt x="86012" y="8684"/>
                </a:lnTo>
                <a:lnTo>
                  <a:pt x="85622" y="9118"/>
                </a:lnTo>
                <a:cubicBezTo>
                  <a:pt x="85456" y="9051"/>
                  <a:pt x="85300" y="8940"/>
                  <a:pt x="85178" y="8807"/>
                </a:cubicBezTo>
                <a:lnTo>
                  <a:pt x="85333" y="8640"/>
                </a:lnTo>
                <a:cubicBezTo>
                  <a:pt x="85289" y="8551"/>
                  <a:pt x="85189" y="8573"/>
                  <a:pt x="85100" y="8540"/>
                </a:cubicBezTo>
                <a:cubicBezTo>
                  <a:pt x="85022" y="8517"/>
                  <a:pt x="85011" y="8328"/>
                  <a:pt x="85089" y="8351"/>
                </a:cubicBezTo>
                <a:cubicBezTo>
                  <a:pt x="85011" y="8295"/>
                  <a:pt x="84933" y="8239"/>
                  <a:pt x="84844" y="8184"/>
                </a:cubicBezTo>
                <a:cubicBezTo>
                  <a:pt x="84911" y="8117"/>
                  <a:pt x="84844" y="7995"/>
                  <a:pt x="84811" y="7906"/>
                </a:cubicBezTo>
                <a:cubicBezTo>
                  <a:pt x="84766" y="7817"/>
                  <a:pt x="84789" y="7695"/>
                  <a:pt x="84844" y="7684"/>
                </a:cubicBezTo>
                <a:lnTo>
                  <a:pt x="84322" y="7617"/>
                </a:lnTo>
                <a:cubicBezTo>
                  <a:pt x="84411" y="7661"/>
                  <a:pt x="84477" y="7750"/>
                  <a:pt x="84522" y="7839"/>
                </a:cubicBezTo>
                <a:cubicBezTo>
                  <a:pt x="84544" y="7950"/>
                  <a:pt x="84477" y="8095"/>
                  <a:pt x="84388" y="8073"/>
                </a:cubicBezTo>
                <a:lnTo>
                  <a:pt x="84533" y="8251"/>
                </a:lnTo>
                <a:cubicBezTo>
                  <a:pt x="84500" y="8317"/>
                  <a:pt x="84411" y="8362"/>
                  <a:pt x="84333" y="8340"/>
                </a:cubicBezTo>
                <a:lnTo>
                  <a:pt x="84511" y="8473"/>
                </a:lnTo>
                <a:lnTo>
                  <a:pt x="84377" y="8595"/>
                </a:lnTo>
                <a:lnTo>
                  <a:pt x="84511" y="8751"/>
                </a:lnTo>
                <a:lnTo>
                  <a:pt x="84155" y="8895"/>
                </a:lnTo>
                <a:cubicBezTo>
                  <a:pt x="84255" y="8962"/>
                  <a:pt x="84333" y="9062"/>
                  <a:pt x="84388" y="9173"/>
                </a:cubicBezTo>
                <a:lnTo>
                  <a:pt x="83910" y="9185"/>
                </a:lnTo>
                <a:lnTo>
                  <a:pt x="84511" y="9807"/>
                </a:lnTo>
                <a:lnTo>
                  <a:pt x="83832" y="9985"/>
                </a:lnTo>
                <a:cubicBezTo>
                  <a:pt x="83621" y="9963"/>
                  <a:pt x="83310" y="9941"/>
                  <a:pt x="83121" y="9918"/>
                </a:cubicBezTo>
                <a:cubicBezTo>
                  <a:pt x="83076" y="9896"/>
                  <a:pt x="83043" y="9885"/>
                  <a:pt x="82999" y="9863"/>
                </a:cubicBezTo>
                <a:lnTo>
                  <a:pt x="83021" y="9852"/>
                </a:lnTo>
                <a:cubicBezTo>
                  <a:pt x="83265" y="9829"/>
                  <a:pt x="83510" y="9796"/>
                  <a:pt x="83743" y="9740"/>
                </a:cubicBezTo>
                <a:cubicBezTo>
                  <a:pt x="83643" y="9707"/>
                  <a:pt x="83543" y="9674"/>
                  <a:pt x="83432" y="9640"/>
                </a:cubicBezTo>
                <a:lnTo>
                  <a:pt x="83799" y="9463"/>
                </a:lnTo>
                <a:lnTo>
                  <a:pt x="83365" y="9118"/>
                </a:lnTo>
                <a:lnTo>
                  <a:pt x="83221" y="9062"/>
                </a:lnTo>
                <a:lnTo>
                  <a:pt x="83532" y="8984"/>
                </a:lnTo>
                <a:lnTo>
                  <a:pt x="83510" y="8973"/>
                </a:lnTo>
                <a:lnTo>
                  <a:pt x="83588" y="8951"/>
                </a:lnTo>
                <a:lnTo>
                  <a:pt x="83388" y="8907"/>
                </a:lnTo>
                <a:cubicBezTo>
                  <a:pt x="83165" y="8784"/>
                  <a:pt x="82932" y="8662"/>
                  <a:pt x="82698" y="8562"/>
                </a:cubicBezTo>
                <a:lnTo>
                  <a:pt x="82776" y="8551"/>
                </a:lnTo>
                <a:lnTo>
                  <a:pt x="82598" y="8473"/>
                </a:lnTo>
                <a:lnTo>
                  <a:pt x="82554" y="8395"/>
                </a:lnTo>
                <a:lnTo>
                  <a:pt x="83310" y="8284"/>
                </a:lnTo>
                <a:lnTo>
                  <a:pt x="82598" y="7973"/>
                </a:lnTo>
                <a:cubicBezTo>
                  <a:pt x="82854" y="7873"/>
                  <a:pt x="83110" y="7784"/>
                  <a:pt x="83377" y="7706"/>
                </a:cubicBezTo>
                <a:cubicBezTo>
                  <a:pt x="82932" y="7572"/>
                  <a:pt x="82243" y="7350"/>
                  <a:pt x="81798" y="7205"/>
                </a:cubicBezTo>
                <a:cubicBezTo>
                  <a:pt x="82365" y="6994"/>
                  <a:pt x="82698" y="6939"/>
                  <a:pt x="83265" y="6727"/>
                </a:cubicBezTo>
                <a:cubicBezTo>
                  <a:pt x="82676" y="6638"/>
                  <a:pt x="82887" y="6416"/>
                  <a:pt x="82309" y="6238"/>
                </a:cubicBezTo>
                <a:lnTo>
                  <a:pt x="82587" y="5960"/>
                </a:lnTo>
                <a:cubicBezTo>
                  <a:pt x="82287" y="5827"/>
                  <a:pt x="82009" y="5638"/>
                  <a:pt x="81787" y="5404"/>
                </a:cubicBezTo>
                <a:cubicBezTo>
                  <a:pt x="81887" y="5304"/>
                  <a:pt x="81976" y="5204"/>
                  <a:pt x="82076" y="5104"/>
                </a:cubicBezTo>
                <a:cubicBezTo>
                  <a:pt x="81987" y="4948"/>
                  <a:pt x="81809" y="4982"/>
                  <a:pt x="81664" y="4926"/>
                </a:cubicBezTo>
                <a:cubicBezTo>
                  <a:pt x="81520" y="4871"/>
                  <a:pt x="81498" y="4548"/>
                  <a:pt x="81631" y="4593"/>
                </a:cubicBezTo>
                <a:lnTo>
                  <a:pt x="81209" y="4293"/>
                </a:lnTo>
                <a:cubicBezTo>
                  <a:pt x="81331" y="4181"/>
                  <a:pt x="81209" y="3959"/>
                  <a:pt x="81142" y="3814"/>
                </a:cubicBezTo>
                <a:cubicBezTo>
                  <a:pt x="81075" y="3681"/>
                  <a:pt x="81097" y="3448"/>
                  <a:pt x="81197" y="3425"/>
                </a:cubicBezTo>
                <a:lnTo>
                  <a:pt x="80275" y="3292"/>
                </a:lnTo>
                <a:cubicBezTo>
                  <a:pt x="80441" y="3392"/>
                  <a:pt x="80564" y="3536"/>
                  <a:pt x="80630" y="3703"/>
                </a:cubicBezTo>
                <a:cubicBezTo>
                  <a:pt x="80675" y="3892"/>
                  <a:pt x="80564" y="4148"/>
                  <a:pt x="80397" y="4115"/>
                </a:cubicBezTo>
                <a:lnTo>
                  <a:pt x="80664" y="4426"/>
                </a:lnTo>
                <a:cubicBezTo>
                  <a:pt x="80586" y="4548"/>
                  <a:pt x="80441" y="4615"/>
                  <a:pt x="80297" y="4582"/>
                </a:cubicBezTo>
                <a:lnTo>
                  <a:pt x="80619" y="4826"/>
                </a:lnTo>
                <a:lnTo>
                  <a:pt x="80375" y="5037"/>
                </a:lnTo>
                <a:cubicBezTo>
                  <a:pt x="80464" y="5138"/>
                  <a:pt x="80541" y="5226"/>
                  <a:pt x="80630" y="5315"/>
                </a:cubicBezTo>
                <a:lnTo>
                  <a:pt x="79997" y="5560"/>
                </a:lnTo>
                <a:cubicBezTo>
                  <a:pt x="80175" y="5682"/>
                  <a:pt x="80308" y="5849"/>
                  <a:pt x="80397" y="6049"/>
                </a:cubicBezTo>
                <a:lnTo>
                  <a:pt x="79563" y="6060"/>
                </a:lnTo>
                <a:lnTo>
                  <a:pt x="80619" y="7172"/>
                </a:lnTo>
                <a:lnTo>
                  <a:pt x="78840" y="7617"/>
                </a:lnTo>
                <a:cubicBezTo>
                  <a:pt x="78874" y="7650"/>
                  <a:pt x="78907" y="7695"/>
                  <a:pt x="78929" y="7728"/>
                </a:cubicBezTo>
                <a:lnTo>
                  <a:pt x="78907" y="7728"/>
                </a:lnTo>
                <a:cubicBezTo>
                  <a:pt x="78851" y="7728"/>
                  <a:pt x="78774" y="7728"/>
                  <a:pt x="78685" y="7717"/>
                </a:cubicBezTo>
                <a:cubicBezTo>
                  <a:pt x="78718" y="7684"/>
                  <a:pt x="78740" y="7650"/>
                  <a:pt x="78774" y="7617"/>
                </a:cubicBezTo>
                <a:cubicBezTo>
                  <a:pt x="78718" y="7517"/>
                  <a:pt x="78596" y="7539"/>
                  <a:pt x="78496" y="7506"/>
                </a:cubicBezTo>
                <a:cubicBezTo>
                  <a:pt x="78473" y="7495"/>
                  <a:pt x="78462" y="7472"/>
                  <a:pt x="78451" y="7450"/>
                </a:cubicBezTo>
                <a:cubicBezTo>
                  <a:pt x="78507" y="7439"/>
                  <a:pt x="78573" y="7428"/>
                  <a:pt x="78640" y="7417"/>
                </a:cubicBezTo>
                <a:cubicBezTo>
                  <a:pt x="78562" y="7395"/>
                  <a:pt x="78496" y="7372"/>
                  <a:pt x="78418" y="7350"/>
                </a:cubicBezTo>
                <a:cubicBezTo>
                  <a:pt x="78418" y="7294"/>
                  <a:pt x="78440" y="7250"/>
                  <a:pt x="78485" y="7261"/>
                </a:cubicBezTo>
                <a:lnTo>
                  <a:pt x="78407" y="7205"/>
                </a:lnTo>
                <a:lnTo>
                  <a:pt x="78696" y="7061"/>
                </a:lnTo>
                <a:lnTo>
                  <a:pt x="78140" y="6616"/>
                </a:lnTo>
                <a:lnTo>
                  <a:pt x="78118" y="6605"/>
                </a:lnTo>
                <a:cubicBezTo>
                  <a:pt x="78107" y="6561"/>
                  <a:pt x="78129" y="6505"/>
                  <a:pt x="78162" y="6472"/>
                </a:cubicBezTo>
                <a:lnTo>
                  <a:pt x="78207" y="6461"/>
                </a:lnTo>
                <a:lnTo>
                  <a:pt x="78218" y="6461"/>
                </a:lnTo>
                <a:lnTo>
                  <a:pt x="78207" y="6461"/>
                </a:lnTo>
                <a:cubicBezTo>
                  <a:pt x="78273" y="6449"/>
                  <a:pt x="78351" y="6438"/>
                  <a:pt x="78418" y="6416"/>
                </a:cubicBezTo>
                <a:lnTo>
                  <a:pt x="77406" y="6183"/>
                </a:lnTo>
                <a:lnTo>
                  <a:pt x="77250" y="5949"/>
                </a:lnTo>
                <a:lnTo>
                  <a:pt x="77373" y="5916"/>
                </a:lnTo>
                <a:lnTo>
                  <a:pt x="77161" y="5816"/>
                </a:lnTo>
                <a:lnTo>
                  <a:pt x="77095" y="5727"/>
                </a:lnTo>
                <a:lnTo>
                  <a:pt x="78062" y="5571"/>
                </a:lnTo>
                <a:lnTo>
                  <a:pt x="76139" y="4737"/>
                </a:lnTo>
                <a:lnTo>
                  <a:pt x="75249" y="5727"/>
                </a:lnTo>
                <a:lnTo>
                  <a:pt x="75916" y="5727"/>
                </a:lnTo>
                <a:cubicBezTo>
                  <a:pt x="75549" y="5938"/>
                  <a:pt x="75149" y="6116"/>
                  <a:pt x="74749" y="6238"/>
                </a:cubicBezTo>
                <a:lnTo>
                  <a:pt x="75494" y="6294"/>
                </a:lnTo>
                <a:lnTo>
                  <a:pt x="75249" y="6516"/>
                </a:lnTo>
                <a:lnTo>
                  <a:pt x="74404" y="6883"/>
                </a:lnTo>
                <a:lnTo>
                  <a:pt x="74304" y="6794"/>
                </a:lnTo>
                <a:lnTo>
                  <a:pt x="74549" y="6550"/>
                </a:lnTo>
                <a:cubicBezTo>
                  <a:pt x="74482" y="6427"/>
                  <a:pt x="74326" y="6449"/>
                  <a:pt x="74204" y="6405"/>
                </a:cubicBezTo>
                <a:cubicBezTo>
                  <a:pt x="74093" y="6361"/>
                  <a:pt x="74071" y="6094"/>
                  <a:pt x="74182" y="6127"/>
                </a:cubicBezTo>
                <a:lnTo>
                  <a:pt x="73837" y="5882"/>
                </a:lnTo>
                <a:cubicBezTo>
                  <a:pt x="73926" y="5793"/>
                  <a:pt x="73837" y="5604"/>
                  <a:pt x="73782" y="5493"/>
                </a:cubicBezTo>
                <a:cubicBezTo>
                  <a:pt x="73715" y="5371"/>
                  <a:pt x="73748" y="5182"/>
                  <a:pt x="73826" y="5171"/>
                </a:cubicBezTo>
                <a:lnTo>
                  <a:pt x="73070" y="5060"/>
                </a:lnTo>
                <a:cubicBezTo>
                  <a:pt x="73192" y="5138"/>
                  <a:pt x="73292" y="5260"/>
                  <a:pt x="73348" y="5404"/>
                </a:cubicBezTo>
                <a:cubicBezTo>
                  <a:pt x="73392" y="5549"/>
                  <a:pt x="73292" y="5771"/>
                  <a:pt x="73159" y="5738"/>
                </a:cubicBezTo>
                <a:cubicBezTo>
                  <a:pt x="73237" y="5827"/>
                  <a:pt x="73303" y="5905"/>
                  <a:pt x="73370" y="5994"/>
                </a:cubicBezTo>
                <a:cubicBezTo>
                  <a:pt x="73315" y="6094"/>
                  <a:pt x="73192" y="6149"/>
                  <a:pt x="73081" y="6116"/>
                </a:cubicBezTo>
                <a:lnTo>
                  <a:pt x="73348" y="6327"/>
                </a:lnTo>
                <a:lnTo>
                  <a:pt x="73137" y="6494"/>
                </a:lnTo>
                <a:lnTo>
                  <a:pt x="73348" y="6727"/>
                </a:lnTo>
                <a:lnTo>
                  <a:pt x="72825" y="6928"/>
                </a:lnTo>
                <a:cubicBezTo>
                  <a:pt x="72970" y="7028"/>
                  <a:pt x="73081" y="7172"/>
                  <a:pt x="73159" y="7328"/>
                </a:cubicBezTo>
                <a:lnTo>
                  <a:pt x="72458" y="7339"/>
                </a:lnTo>
                <a:lnTo>
                  <a:pt x="73326" y="8262"/>
                </a:lnTo>
                <a:lnTo>
                  <a:pt x="71869" y="8629"/>
                </a:lnTo>
                <a:cubicBezTo>
                  <a:pt x="72014" y="8829"/>
                  <a:pt x="72214" y="8973"/>
                  <a:pt x="72458" y="9040"/>
                </a:cubicBezTo>
                <a:lnTo>
                  <a:pt x="72314" y="9084"/>
                </a:lnTo>
                <a:lnTo>
                  <a:pt x="72080" y="8973"/>
                </a:lnTo>
                <a:lnTo>
                  <a:pt x="71980" y="9096"/>
                </a:lnTo>
                <a:cubicBezTo>
                  <a:pt x="71836" y="9029"/>
                  <a:pt x="71702" y="8929"/>
                  <a:pt x="71591" y="8818"/>
                </a:cubicBezTo>
                <a:lnTo>
                  <a:pt x="71758" y="8651"/>
                </a:lnTo>
                <a:cubicBezTo>
                  <a:pt x="71714" y="8562"/>
                  <a:pt x="71602" y="8584"/>
                  <a:pt x="71525" y="8551"/>
                </a:cubicBezTo>
                <a:cubicBezTo>
                  <a:pt x="71447" y="8517"/>
                  <a:pt x="71436" y="8328"/>
                  <a:pt x="71513" y="8362"/>
                </a:cubicBezTo>
                <a:lnTo>
                  <a:pt x="71280" y="8184"/>
                </a:lnTo>
                <a:cubicBezTo>
                  <a:pt x="71347" y="8117"/>
                  <a:pt x="71280" y="7995"/>
                  <a:pt x="71235" y="7906"/>
                </a:cubicBezTo>
                <a:cubicBezTo>
                  <a:pt x="71202" y="7817"/>
                  <a:pt x="71224" y="7695"/>
                  <a:pt x="71269" y="7684"/>
                </a:cubicBezTo>
                <a:lnTo>
                  <a:pt x="70757" y="7617"/>
                </a:lnTo>
                <a:cubicBezTo>
                  <a:pt x="70846" y="7661"/>
                  <a:pt x="70913" y="7750"/>
                  <a:pt x="70946" y="7839"/>
                </a:cubicBezTo>
                <a:cubicBezTo>
                  <a:pt x="70980" y="7950"/>
                  <a:pt x="70913" y="8095"/>
                  <a:pt x="70824" y="8073"/>
                </a:cubicBezTo>
                <a:lnTo>
                  <a:pt x="70957" y="8251"/>
                </a:lnTo>
                <a:cubicBezTo>
                  <a:pt x="70924" y="8317"/>
                  <a:pt x="70835" y="8362"/>
                  <a:pt x="70757" y="8340"/>
                </a:cubicBezTo>
                <a:lnTo>
                  <a:pt x="70946" y="8473"/>
                </a:lnTo>
                <a:lnTo>
                  <a:pt x="70802" y="8595"/>
                </a:lnTo>
                <a:lnTo>
                  <a:pt x="70946" y="8751"/>
                </a:lnTo>
                <a:lnTo>
                  <a:pt x="70579" y="8895"/>
                </a:lnTo>
                <a:cubicBezTo>
                  <a:pt x="70680" y="8962"/>
                  <a:pt x="70757" y="9062"/>
                  <a:pt x="70813" y="9173"/>
                </a:cubicBezTo>
                <a:lnTo>
                  <a:pt x="70335" y="9185"/>
                </a:lnTo>
                <a:lnTo>
                  <a:pt x="70446" y="9296"/>
                </a:lnTo>
                <a:lnTo>
                  <a:pt x="69734" y="9073"/>
                </a:lnTo>
                <a:cubicBezTo>
                  <a:pt x="70124" y="8929"/>
                  <a:pt x="70357" y="8884"/>
                  <a:pt x="70746" y="8740"/>
                </a:cubicBezTo>
                <a:cubicBezTo>
                  <a:pt x="70346" y="8673"/>
                  <a:pt x="70491" y="8529"/>
                  <a:pt x="70090" y="8395"/>
                </a:cubicBezTo>
                <a:lnTo>
                  <a:pt x="70279" y="8206"/>
                </a:lnTo>
                <a:cubicBezTo>
                  <a:pt x="70068" y="8117"/>
                  <a:pt x="69879" y="7995"/>
                  <a:pt x="69723" y="7828"/>
                </a:cubicBezTo>
                <a:cubicBezTo>
                  <a:pt x="69790" y="7761"/>
                  <a:pt x="69857" y="7684"/>
                  <a:pt x="69912" y="7617"/>
                </a:cubicBezTo>
                <a:cubicBezTo>
                  <a:pt x="69857" y="7517"/>
                  <a:pt x="69734" y="7539"/>
                  <a:pt x="69634" y="7506"/>
                </a:cubicBezTo>
                <a:cubicBezTo>
                  <a:pt x="69545" y="7472"/>
                  <a:pt x="69523" y="7239"/>
                  <a:pt x="69623" y="7272"/>
                </a:cubicBezTo>
                <a:lnTo>
                  <a:pt x="69334" y="7072"/>
                </a:lnTo>
                <a:cubicBezTo>
                  <a:pt x="69412" y="6983"/>
                  <a:pt x="69334" y="6839"/>
                  <a:pt x="69290" y="6739"/>
                </a:cubicBezTo>
                <a:cubicBezTo>
                  <a:pt x="69234" y="6627"/>
                  <a:pt x="69256" y="6483"/>
                  <a:pt x="69323" y="6461"/>
                </a:cubicBezTo>
                <a:lnTo>
                  <a:pt x="68689" y="6383"/>
                </a:lnTo>
                <a:cubicBezTo>
                  <a:pt x="68801" y="6438"/>
                  <a:pt x="68878" y="6538"/>
                  <a:pt x="68934" y="6661"/>
                </a:cubicBezTo>
                <a:cubicBezTo>
                  <a:pt x="68967" y="6783"/>
                  <a:pt x="68889" y="6961"/>
                  <a:pt x="68778" y="6939"/>
                </a:cubicBezTo>
                <a:lnTo>
                  <a:pt x="68956" y="7150"/>
                </a:lnTo>
                <a:cubicBezTo>
                  <a:pt x="68901" y="7228"/>
                  <a:pt x="68801" y="7272"/>
                  <a:pt x="68700" y="7250"/>
                </a:cubicBezTo>
                <a:lnTo>
                  <a:pt x="68934" y="7428"/>
                </a:lnTo>
                <a:lnTo>
                  <a:pt x="68756" y="7561"/>
                </a:lnTo>
                <a:lnTo>
                  <a:pt x="68856" y="7672"/>
                </a:lnTo>
                <a:cubicBezTo>
                  <a:pt x="68423" y="7539"/>
                  <a:pt x="67755" y="7328"/>
                  <a:pt x="67333" y="7194"/>
                </a:cubicBezTo>
                <a:cubicBezTo>
                  <a:pt x="67889" y="6983"/>
                  <a:pt x="68234" y="6928"/>
                  <a:pt x="68801" y="6705"/>
                </a:cubicBezTo>
                <a:cubicBezTo>
                  <a:pt x="68211" y="6616"/>
                  <a:pt x="68423" y="6405"/>
                  <a:pt x="67844" y="6216"/>
                </a:cubicBezTo>
                <a:lnTo>
                  <a:pt x="68122" y="5938"/>
                </a:lnTo>
                <a:cubicBezTo>
                  <a:pt x="67822" y="5816"/>
                  <a:pt x="67544" y="5627"/>
                  <a:pt x="67322" y="5382"/>
                </a:cubicBezTo>
                <a:cubicBezTo>
                  <a:pt x="67411" y="5282"/>
                  <a:pt x="67511" y="5182"/>
                  <a:pt x="67611" y="5082"/>
                </a:cubicBezTo>
                <a:cubicBezTo>
                  <a:pt x="67522" y="4937"/>
                  <a:pt x="67344" y="4971"/>
                  <a:pt x="67200" y="4915"/>
                </a:cubicBezTo>
                <a:cubicBezTo>
                  <a:pt x="67055" y="4860"/>
                  <a:pt x="67033" y="4526"/>
                  <a:pt x="67177" y="4582"/>
                </a:cubicBezTo>
                <a:lnTo>
                  <a:pt x="66744" y="4281"/>
                </a:lnTo>
                <a:cubicBezTo>
                  <a:pt x="66866" y="4159"/>
                  <a:pt x="66744" y="3948"/>
                  <a:pt x="66677" y="3792"/>
                </a:cubicBezTo>
                <a:cubicBezTo>
                  <a:pt x="66610" y="3670"/>
                  <a:pt x="66632" y="3425"/>
                  <a:pt x="66733" y="3403"/>
                </a:cubicBezTo>
                <a:lnTo>
                  <a:pt x="65821" y="3281"/>
                </a:lnTo>
                <a:cubicBezTo>
                  <a:pt x="65977" y="3370"/>
                  <a:pt x="66099" y="3514"/>
                  <a:pt x="66166" y="3692"/>
                </a:cubicBezTo>
                <a:cubicBezTo>
                  <a:pt x="66221" y="3881"/>
                  <a:pt x="66099" y="4137"/>
                  <a:pt x="65932" y="4104"/>
                </a:cubicBezTo>
                <a:lnTo>
                  <a:pt x="66199" y="4415"/>
                </a:lnTo>
                <a:cubicBezTo>
                  <a:pt x="66121" y="4537"/>
                  <a:pt x="65977" y="4604"/>
                  <a:pt x="65832" y="4570"/>
                </a:cubicBezTo>
                <a:lnTo>
                  <a:pt x="66166" y="4815"/>
                </a:lnTo>
                <a:lnTo>
                  <a:pt x="65910" y="5026"/>
                </a:lnTo>
                <a:lnTo>
                  <a:pt x="66166" y="5304"/>
                </a:lnTo>
                <a:lnTo>
                  <a:pt x="65532" y="5549"/>
                </a:lnTo>
                <a:cubicBezTo>
                  <a:pt x="65710" y="5671"/>
                  <a:pt x="65843" y="5838"/>
                  <a:pt x="65932" y="6027"/>
                </a:cubicBezTo>
                <a:lnTo>
                  <a:pt x="65098" y="6049"/>
                </a:lnTo>
                <a:lnTo>
                  <a:pt x="66154" y="7161"/>
                </a:lnTo>
                <a:lnTo>
                  <a:pt x="64375" y="7606"/>
                </a:lnTo>
                <a:cubicBezTo>
                  <a:pt x="64553" y="7850"/>
                  <a:pt x="64809" y="8028"/>
                  <a:pt x="65087" y="8106"/>
                </a:cubicBezTo>
                <a:lnTo>
                  <a:pt x="64398" y="8317"/>
                </a:lnTo>
                <a:cubicBezTo>
                  <a:pt x="64498" y="8595"/>
                  <a:pt x="64653" y="8862"/>
                  <a:pt x="64865" y="9073"/>
                </a:cubicBezTo>
                <a:lnTo>
                  <a:pt x="64498" y="9240"/>
                </a:lnTo>
                <a:lnTo>
                  <a:pt x="64887" y="9518"/>
                </a:lnTo>
                <a:lnTo>
                  <a:pt x="63953" y="9818"/>
                </a:lnTo>
                <a:cubicBezTo>
                  <a:pt x="63986" y="9852"/>
                  <a:pt x="64009" y="9885"/>
                  <a:pt x="64042" y="9918"/>
                </a:cubicBezTo>
                <a:lnTo>
                  <a:pt x="63742" y="9818"/>
                </a:lnTo>
                <a:cubicBezTo>
                  <a:pt x="64053" y="9707"/>
                  <a:pt x="64253" y="9674"/>
                  <a:pt x="64576" y="9540"/>
                </a:cubicBezTo>
                <a:cubicBezTo>
                  <a:pt x="64242" y="9496"/>
                  <a:pt x="64353" y="9374"/>
                  <a:pt x="64031" y="9262"/>
                </a:cubicBezTo>
                <a:lnTo>
                  <a:pt x="64186" y="9107"/>
                </a:lnTo>
                <a:cubicBezTo>
                  <a:pt x="64020" y="9040"/>
                  <a:pt x="63864" y="8929"/>
                  <a:pt x="63731" y="8795"/>
                </a:cubicBezTo>
                <a:lnTo>
                  <a:pt x="63897" y="8629"/>
                </a:lnTo>
                <a:cubicBezTo>
                  <a:pt x="63853" y="8551"/>
                  <a:pt x="63742" y="8562"/>
                  <a:pt x="63664" y="8540"/>
                </a:cubicBezTo>
                <a:cubicBezTo>
                  <a:pt x="63586" y="8506"/>
                  <a:pt x="63564" y="8317"/>
                  <a:pt x="63653" y="8340"/>
                </a:cubicBezTo>
                <a:lnTo>
                  <a:pt x="63408" y="8173"/>
                </a:lnTo>
                <a:cubicBezTo>
                  <a:pt x="63475" y="8106"/>
                  <a:pt x="63408" y="7984"/>
                  <a:pt x="63364" y="7895"/>
                </a:cubicBezTo>
                <a:cubicBezTo>
                  <a:pt x="63330" y="7806"/>
                  <a:pt x="63353" y="7684"/>
                  <a:pt x="63408" y="7672"/>
                </a:cubicBezTo>
                <a:lnTo>
                  <a:pt x="62886" y="7606"/>
                </a:lnTo>
                <a:cubicBezTo>
                  <a:pt x="62975" y="7661"/>
                  <a:pt x="63041" y="7739"/>
                  <a:pt x="63075" y="7839"/>
                </a:cubicBezTo>
                <a:cubicBezTo>
                  <a:pt x="62719" y="7750"/>
                  <a:pt x="62830" y="7595"/>
                  <a:pt x="62396" y="7450"/>
                </a:cubicBezTo>
                <a:lnTo>
                  <a:pt x="62619" y="7228"/>
                </a:lnTo>
                <a:cubicBezTo>
                  <a:pt x="62374" y="7117"/>
                  <a:pt x="62152" y="6961"/>
                  <a:pt x="61963" y="6772"/>
                </a:cubicBezTo>
                <a:lnTo>
                  <a:pt x="62196" y="6527"/>
                </a:lnTo>
                <a:cubicBezTo>
                  <a:pt x="62130" y="6405"/>
                  <a:pt x="61985" y="6427"/>
                  <a:pt x="61863" y="6383"/>
                </a:cubicBezTo>
                <a:cubicBezTo>
                  <a:pt x="61752" y="6338"/>
                  <a:pt x="61729" y="6071"/>
                  <a:pt x="61841" y="6105"/>
                </a:cubicBezTo>
                <a:lnTo>
                  <a:pt x="61496" y="5860"/>
                </a:lnTo>
                <a:cubicBezTo>
                  <a:pt x="61585" y="5771"/>
                  <a:pt x="61496" y="5582"/>
                  <a:pt x="61429" y="5471"/>
                </a:cubicBezTo>
                <a:cubicBezTo>
                  <a:pt x="61374" y="5349"/>
                  <a:pt x="61407" y="5160"/>
                  <a:pt x="61485" y="5149"/>
                </a:cubicBezTo>
                <a:lnTo>
                  <a:pt x="60729" y="5037"/>
                </a:lnTo>
                <a:cubicBezTo>
                  <a:pt x="60851" y="5115"/>
                  <a:pt x="60951" y="5238"/>
                  <a:pt x="61007" y="5371"/>
                </a:cubicBezTo>
                <a:cubicBezTo>
                  <a:pt x="61051" y="5527"/>
                  <a:pt x="60951" y="5738"/>
                  <a:pt x="60818" y="5716"/>
                </a:cubicBezTo>
                <a:cubicBezTo>
                  <a:pt x="60884" y="5793"/>
                  <a:pt x="60951" y="5882"/>
                  <a:pt x="61029" y="5971"/>
                </a:cubicBezTo>
                <a:cubicBezTo>
                  <a:pt x="60973" y="6071"/>
                  <a:pt x="60851" y="6127"/>
                  <a:pt x="60729" y="6094"/>
                </a:cubicBezTo>
                <a:lnTo>
                  <a:pt x="61007" y="6305"/>
                </a:lnTo>
                <a:lnTo>
                  <a:pt x="60795" y="6472"/>
                </a:lnTo>
                <a:lnTo>
                  <a:pt x="61007" y="6705"/>
                </a:lnTo>
                <a:lnTo>
                  <a:pt x="60662" y="6839"/>
                </a:lnTo>
                <a:lnTo>
                  <a:pt x="59750" y="6616"/>
                </a:lnTo>
                <a:lnTo>
                  <a:pt x="59584" y="6383"/>
                </a:lnTo>
                <a:lnTo>
                  <a:pt x="59717" y="6349"/>
                </a:lnTo>
                <a:lnTo>
                  <a:pt x="59495" y="6249"/>
                </a:lnTo>
                <a:lnTo>
                  <a:pt x="59428" y="6160"/>
                </a:lnTo>
                <a:lnTo>
                  <a:pt x="60406" y="6016"/>
                </a:lnTo>
                <a:lnTo>
                  <a:pt x="58472" y="5171"/>
                </a:lnTo>
                <a:lnTo>
                  <a:pt x="57582" y="6160"/>
                </a:lnTo>
                <a:lnTo>
                  <a:pt x="58249" y="6160"/>
                </a:lnTo>
                <a:cubicBezTo>
                  <a:pt x="57882" y="6383"/>
                  <a:pt x="57493" y="6550"/>
                  <a:pt x="57082" y="6672"/>
                </a:cubicBezTo>
                <a:lnTo>
                  <a:pt x="57838" y="6727"/>
                </a:lnTo>
                <a:lnTo>
                  <a:pt x="57582" y="6961"/>
                </a:lnTo>
                <a:lnTo>
                  <a:pt x="56037" y="7628"/>
                </a:lnTo>
                <a:lnTo>
                  <a:pt x="57427" y="7628"/>
                </a:lnTo>
                <a:cubicBezTo>
                  <a:pt x="57160" y="7773"/>
                  <a:pt x="56882" y="7906"/>
                  <a:pt x="56604" y="8028"/>
                </a:cubicBezTo>
                <a:cubicBezTo>
                  <a:pt x="56815" y="8028"/>
                  <a:pt x="57037" y="8028"/>
                  <a:pt x="57249" y="8028"/>
                </a:cubicBezTo>
                <a:lnTo>
                  <a:pt x="56582" y="8506"/>
                </a:lnTo>
                <a:lnTo>
                  <a:pt x="56026" y="8506"/>
                </a:lnTo>
                <a:lnTo>
                  <a:pt x="57249" y="8962"/>
                </a:lnTo>
                <a:lnTo>
                  <a:pt x="57805" y="8962"/>
                </a:lnTo>
                <a:cubicBezTo>
                  <a:pt x="57471" y="9207"/>
                  <a:pt x="57115" y="9440"/>
                  <a:pt x="56759" y="9663"/>
                </a:cubicBezTo>
                <a:lnTo>
                  <a:pt x="58216" y="9585"/>
                </a:lnTo>
                <a:cubicBezTo>
                  <a:pt x="58249" y="9618"/>
                  <a:pt x="58283" y="9674"/>
                  <a:pt x="58305" y="9718"/>
                </a:cubicBezTo>
                <a:lnTo>
                  <a:pt x="57894" y="9729"/>
                </a:lnTo>
                <a:lnTo>
                  <a:pt x="58127" y="9985"/>
                </a:lnTo>
                <a:lnTo>
                  <a:pt x="58105" y="9996"/>
                </a:lnTo>
                <a:cubicBezTo>
                  <a:pt x="57849" y="10074"/>
                  <a:pt x="57593" y="10118"/>
                  <a:pt x="57338" y="10141"/>
                </a:cubicBezTo>
                <a:cubicBezTo>
                  <a:pt x="57449" y="10163"/>
                  <a:pt x="57560" y="10174"/>
                  <a:pt x="57682" y="10196"/>
                </a:cubicBezTo>
                <a:lnTo>
                  <a:pt x="56904" y="10541"/>
                </a:lnTo>
                <a:lnTo>
                  <a:pt x="56960" y="10574"/>
                </a:lnTo>
                <a:lnTo>
                  <a:pt x="56437" y="10441"/>
                </a:lnTo>
                <a:lnTo>
                  <a:pt x="56326" y="10285"/>
                </a:lnTo>
                <a:lnTo>
                  <a:pt x="56415" y="10252"/>
                </a:lnTo>
                <a:lnTo>
                  <a:pt x="56270" y="10185"/>
                </a:lnTo>
                <a:lnTo>
                  <a:pt x="56226" y="10130"/>
                </a:lnTo>
                <a:lnTo>
                  <a:pt x="56882" y="10030"/>
                </a:lnTo>
                <a:lnTo>
                  <a:pt x="55570" y="9451"/>
                </a:lnTo>
                <a:lnTo>
                  <a:pt x="54958" y="10130"/>
                </a:lnTo>
                <a:lnTo>
                  <a:pt x="55414" y="10130"/>
                </a:lnTo>
                <a:cubicBezTo>
                  <a:pt x="55170" y="10274"/>
                  <a:pt x="54903" y="10396"/>
                  <a:pt x="54625" y="10474"/>
                </a:cubicBezTo>
                <a:lnTo>
                  <a:pt x="55136" y="10519"/>
                </a:lnTo>
                <a:lnTo>
                  <a:pt x="54958" y="10674"/>
                </a:lnTo>
                <a:lnTo>
                  <a:pt x="53902" y="11130"/>
                </a:lnTo>
                <a:lnTo>
                  <a:pt x="54858" y="11130"/>
                </a:lnTo>
                <a:cubicBezTo>
                  <a:pt x="54680" y="11230"/>
                  <a:pt x="54491" y="11319"/>
                  <a:pt x="54302" y="11408"/>
                </a:cubicBezTo>
                <a:lnTo>
                  <a:pt x="54736" y="11408"/>
                </a:lnTo>
                <a:lnTo>
                  <a:pt x="54291" y="11742"/>
                </a:lnTo>
                <a:lnTo>
                  <a:pt x="53913" y="11742"/>
                </a:lnTo>
                <a:lnTo>
                  <a:pt x="54747" y="12042"/>
                </a:lnTo>
                <a:lnTo>
                  <a:pt x="55125" y="12042"/>
                </a:lnTo>
                <a:cubicBezTo>
                  <a:pt x="54903" y="12209"/>
                  <a:pt x="54658" y="12364"/>
                  <a:pt x="54414" y="12520"/>
                </a:cubicBezTo>
                <a:lnTo>
                  <a:pt x="55570" y="12453"/>
                </a:lnTo>
                <a:lnTo>
                  <a:pt x="55570" y="12642"/>
                </a:lnTo>
                <a:lnTo>
                  <a:pt x="55325" y="12753"/>
                </a:lnTo>
                <a:cubicBezTo>
                  <a:pt x="55158" y="12798"/>
                  <a:pt x="54992" y="12831"/>
                  <a:pt x="54814" y="12842"/>
                </a:cubicBezTo>
                <a:cubicBezTo>
                  <a:pt x="54892" y="12865"/>
                  <a:pt x="54969" y="12876"/>
                  <a:pt x="55047" y="12887"/>
                </a:cubicBezTo>
                <a:lnTo>
                  <a:pt x="54514" y="13132"/>
                </a:lnTo>
                <a:lnTo>
                  <a:pt x="54936" y="13376"/>
                </a:lnTo>
                <a:lnTo>
                  <a:pt x="54136" y="13398"/>
                </a:lnTo>
                <a:lnTo>
                  <a:pt x="54147" y="13387"/>
                </a:lnTo>
                <a:lnTo>
                  <a:pt x="53791" y="13309"/>
                </a:lnTo>
                <a:cubicBezTo>
                  <a:pt x="53891" y="13309"/>
                  <a:pt x="53980" y="13265"/>
                  <a:pt x="54047" y="13198"/>
                </a:cubicBezTo>
                <a:lnTo>
                  <a:pt x="53191" y="12954"/>
                </a:lnTo>
                <a:lnTo>
                  <a:pt x="53191" y="12798"/>
                </a:lnTo>
                <a:cubicBezTo>
                  <a:pt x="53291" y="12765"/>
                  <a:pt x="53402" y="12720"/>
                  <a:pt x="53502" y="12676"/>
                </a:cubicBezTo>
                <a:lnTo>
                  <a:pt x="53502" y="12676"/>
                </a:lnTo>
                <a:lnTo>
                  <a:pt x="54013" y="12553"/>
                </a:lnTo>
                <a:cubicBezTo>
                  <a:pt x="54013" y="12553"/>
                  <a:pt x="53435" y="12498"/>
                  <a:pt x="53380" y="12387"/>
                </a:cubicBezTo>
                <a:cubicBezTo>
                  <a:pt x="53368" y="12353"/>
                  <a:pt x="53891" y="12264"/>
                  <a:pt x="53869" y="12231"/>
                </a:cubicBezTo>
                <a:cubicBezTo>
                  <a:pt x="53835" y="12164"/>
                  <a:pt x="53769" y="12120"/>
                  <a:pt x="53691" y="12109"/>
                </a:cubicBezTo>
                <a:cubicBezTo>
                  <a:pt x="53502" y="12109"/>
                  <a:pt x="52924" y="12042"/>
                  <a:pt x="52924" y="12042"/>
                </a:cubicBezTo>
                <a:lnTo>
                  <a:pt x="52990" y="12009"/>
                </a:lnTo>
                <a:cubicBezTo>
                  <a:pt x="53179" y="11986"/>
                  <a:pt x="53357" y="11964"/>
                  <a:pt x="53535" y="11931"/>
                </a:cubicBezTo>
                <a:cubicBezTo>
                  <a:pt x="53457" y="11909"/>
                  <a:pt x="53380" y="11875"/>
                  <a:pt x="53302" y="11853"/>
                </a:cubicBezTo>
                <a:lnTo>
                  <a:pt x="53569" y="11720"/>
                </a:lnTo>
                <a:lnTo>
                  <a:pt x="53246" y="11464"/>
                </a:lnTo>
                <a:lnTo>
                  <a:pt x="53113" y="11408"/>
                </a:lnTo>
                <a:cubicBezTo>
                  <a:pt x="53213" y="11386"/>
                  <a:pt x="53313" y="11364"/>
                  <a:pt x="53413" y="11353"/>
                </a:cubicBezTo>
                <a:lnTo>
                  <a:pt x="52835" y="11208"/>
                </a:lnTo>
                <a:lnTo>
                  <a:pt x="52746" y="11075"/>
                </a:lnTo>
                <a:lnTo>
                  <a:pt x="52813" y="11052"/>
                </a:lnTo>
                <a:lnTo>
                  <a:pt x="52690" y="10997"/>
                </a:lnTo>
                <a:lnTo>
                  <a:pt x="52657" y="10941"/>
                </a:lnTo>
                <a:lnTo>
                  <a:pt x="53213" y="10852"/>
                </a:lnTo>
                <a:lnTo>
                  <a:pt x="52101" y="10374"/>
                </a:lnTo>
                <a:lnTo>
                  <a:pt x="51590" y="10941"/>
                </a:lnTo>
                <a:lnTo>
                  <a:pt x="51968" y="10941"/>
                </a:lnTo>
                <a:cubicBezTo>
                  <a:pt x="51756" y="11075"/>
                  <a:pt x="51534" y="11164"/>
                  <a:pt x="51300" y="11241"/>
                </a:cubicBezTo>
                <a:lnTo>
                  <a:pt x="51734" y="11275"/>
                </a:lnTo>
                <a:lnTo>
                  <a:pt x="51590" y="11408"/>
                </a:lnTo>
                <a:lnTo>
                  <a:pt x="51111" y="11597"/>
                </a:lnTo>
                <a:lnTo>
                  <a:pt x="51056" y="11575"/>
                </a:lnTo>
                <a:lnTo>
                  <a:pt x="51267" y="11475"/>
                </a:lnTo>
                <a:lnTo>
                  <a:pt x="51011" y="11264"/>
                </a:lnTo>
                <a:lnTo>
                  <a:pt x="50889" y="11208"/>
                </a:lnTo>
                <a:lnTo>
                  <a:pt x="51145" y="11164"/>
                </a:lnTo>
                <a:lnTo>
                  <a:pt x="50667" y="11041"/>
                </a:lnTo>
                <a:lnTo>
                  <a:pt x="50589" y="10930"/>
                </a:lnTo>
                <a:lnTo>
                  <a:pt x="50644" y="10908"/>
                </a:lnTo>
                <a:lnTo>
                  <a:pt x="50544" y="10863"/>
                </a:lnTo>
                <a:lnTo>
                  <a:pt x="50511" y="10819"/>
                </a:lnTo>
                <a:lnTo>
                  <a:pt x="50978" y="10752"/>
                </a:lnTo>
                <a:lnTo>
                  <a:pt x="50055" y="10352"/>
                </a:lnTo>
                <a:lnTo>
                  <a:pt x="49699" y="10752"/>
                </a:lnTo>
                <a:cubicBezTo>
                  <a:pt x="49477" y="10719"/>
                  <a:pt x="49055" y="10652"/>
                  <a:pt x="48999" y="10552"/>
                </a:cubicBezTo>
                <a:cubicBezTo>
                  <a:pt x="48977" y="10496"/>
                  <a:pt x="49677" y="10396"/>
                  <a:pt x="49644" y="10341"/>
                </a:cubicBezTo>
                <a:cubicBezTo>
                  <a:pt x="49599" y="10252"/>
                  <a:pt x="49510" y="10196"/>
                  <a:pt x="49410" y="10174"/>
                </a:cubicBezTo>
                <a:cubicBezTo>
                  <a:pt x="49166" y="10174"/>
                  <a:pt x="48410" y="10096"/>
                  <a:pt x="48410" y="10096"/>
                </a:cubicBezTo>
                <a:lnTo>
                  <a:pt x="48499" y="10052"/>
                </a:lnTo>
                <a:cubicBezTo>
                  <a:pt x="48732" y="10030"/>
                  <a:pt x="48966" y="9996"/>
                  <a:pt x="49199" y="9941"/>
                </a:cubicBezTo>
                <a:cubicBezTo>
                  <a:pt x="49099" y="9907"/>
                  <a:pt x="48999" y="9885"/>
                  <a:pt x="48899" y="9852"/>
                </a:cubicBezTo>
                <a:lnTo>
                  <a:pt x="49244" y="9674"/>
                </a:lnTo>
                <a:lnTo>
                  <a:pt x="48832" y="9340"/>
                </a:lnTo>
                <a:lnTo>
                  <a:pt x="48643" y="9262"/>
                </a:lnTo>
                <a:cubicBezTo>
                  <a:pt x="48777" y="9240"/>
                  <a:pt x="48910" y="9207"/>
                  <a:pt x="49043" y="9185"/>
                </a:cubicBezTo>
                <a:lnTo>
                  <a:pt x="48287" y="8996"/>
                </a:lnTo>
                <a:lnTo>
                  <a:pt x="48165" y="8818"/>
                </a:lnTo>
                <a:lnTo>
                  <a:pt x="48265" y="8795"/>
                </a:lnTo>
                <a:lnTo>
                  <a:pt x="48098" y="8718"/>
                </a:lnTo>
                <a:lnTo>
                  <a:pt x="48054" y="8651"/>
                </a:lnTo>
                <a:lnTo>
                  <a:pt x="48777" y="8540"/>
                </a:lnTo>
                <a:lnTo>
                  <a:pt x="47320" y="7906"/>
                </a:lnTo>
                <a:lnTo>
                  <a:pt x="46653" y="8651"/>
                </a:lnTo>
                <a:lnTo>
                  <a:pt x="47153" y="8651"/>
                </a:lnTo>
                <a:cubicBezTo>
                  <a:pt x="46875" y="8818"/>
                  <a:pt x="46575" y="8951"/>
                  <a:pt x="46275" y="9040"/>
                </a:cubicBezTo>
                <a:lnTo>
                  <a:pt x="46842" y="9084"/>
                </a:lnTo>
                <a:lnTo>
                  <a:pt x="46653" y="9251"/>
                </a:lnTo>
                <a:lnTo>
                  <a:pt x="45474" y="9763"/>
                </a:lnTo>
                <a:lnTo>
                  <a:pt x="46531" y="9763"/>
                </a:lnTo>
                <a:cubicBezTo>
                  <a:pt x="46331" y="9874"/>
                  <a:pt x="46130" y="9974"/>
                  <a:pt x="45908" y="10063"/>
                </a:cubicBezTo>
                <a:lnTo>
                  <a:pt x="46397" y="10063"/>
                </a:lnTo>
                <a:lnTo>
                  <a:pt x="45897" y="10430"/>
                </a:lnTo>
                <a:lnTo>
                  <a:pt x="45474" y="10430"/>
                </a:lnTo>
                <a:lnTo>
                  <a:pt x="46408" y="10763"/>
                </a:lnTo>
                <a:lnTo>
                  <a:pt x="46831" y="10763"/>
                </a:lnTo>
                <a:cubicBezTo>
                  <a:pt x="46575" y="10952"/>
                  <a:pt x="46308" y="11130"/>
                  <a:pt x="46042" y="11297"/>
                </a:cubicBezTo>
                <a:lnTo>
                  <a:pt x="47320" y="11230"/>
                </a:lnTo>
                <a:lnTo>
                  <a:pt x="47320" y="11430"/>
                </a:lnTo>
                <a:lnTo>
                  <a:pt x="47053" y="11553"/>
                </a:lnTo>
                <a:cubicBezTo>
                  <a:pt x="46864" y="11608"/>
                  <a:pt x="46675" y="11642"/>
                  <a:pt x="46486" y="11664"/>
                </a:cubicBezTo>
                <a:cubicBezTo>
                  <a:pt x="46564" y="11675"/>
                  <a:pt x="46653" y="11686"/>
                  <a:pt x="46731" y="11697"/>
                </a:cubicBezTo>
                <a:lnTo>
                  <a:pt x="46153" y="11964"/>
                </a:lnTo>
                <a:lnTo>
                  <a:pt x="46631" y="12242"/>
                </a:lnTo>
                <a:lnTo>
                  <a:pt x="45486" y="12275"/>
                </a:lnTo>
                <a:lnTo>
                  <a:pt x="45852" y="12576"/>
                </a:lnTo>
                <a:lnTo>
                  <a:pt x="45041" y="12631"/>
                </a:lnTo>
                <a:lnTo>
                  <a:pt x="44818" y="12798"/>
                </a:lnTo>
                <a:lnTo>
                  <a:pt x="44418" y="12798"/>
                </a:lnTo>
                <a:lnTo>
                  <a:pt x="44507" y="12498"/>
                </a:lnTo>
                <a:lnTo>
                  <a:pt x="45419" y="12320"/>
                </a:lnTo>
                <a:cubicBezTo>
                  <a:pt x="45163" y="12198"/>
                  <a:pt x="44907" y="12131"/>
                  <a:pt x="44629" y="12086"/>
                </a:cubicBezTo>
                <a:lnTo>
                  <a:pt x="44663" y="11997"/>
                </a:lnTo>
                <a:lnTo>
                  <a:pt x="46008" y="11997"/>
                </a:lnTo>
                <a:lnTo>
                  <a:pt x="45875" y="11731"/>
                </a:lnTo>
                <a:lnTo>
                  <a:pt x="44919" y="11597"/>
                </a:lnTo>
                <a:lnTo>
                  <a:pt x="45530" y="11319"/>
                </a:lnTo>
                <a:lnTo>
                  <a:pt x="44785" y="11241"/>
                </a:lnTo>
                <a:lnTo>
                  <a:pt x="44996" y="10986"/>
                </a:lnTo>
                <a:lnTo>
                  <a:pt x="44529" y="10886"/>
                </a:lnTo>
                <a:cubicBezTo>
                  <a:pt x="44663" y="10886"/>
                  <a:pt x="44785" y="10830"/>
                  <a:pt x="44874" y="10730"/>
                </a:cubicBezTo>
                <a:lnTo>
                  <a:pt x="43740" y="10419"/>
                </a:lnTo>
                <a:lnTo>
                  <a:pt x="43740" y="10207"/>
                </a:lnTo>
                <a:cubicBezTo>
                  <a:pt x="43885" y="10163"/>
                  <a:pt x="44018" y="10118"/>
                  <a:pt x="44163" y="10063"/>
                </a:cubicBezTo>
                <a:lnTo>
                  <a:pt x="44163" y="10063"/>
                </a:lnTo>
                <a:lnTo>
                  <a:pt x="44830" y="9896"/>
                </a:lnTo>
                <a:cubicBezTo>
                  <a:pt x="44830" y="9896"/>
                  <a:pt x="44074" y="9818"/>
                  <a:pt x="43996" y="9685"/>
                </a:cubicBezTo>
                <a:cubicBezTo>
                  <a:pt x="43974" y="9629"/>
                  <a:pt x="44674" y="9518"/>
                  <a:pt x="44641" y="9474"/>
                </a:cubicBezTo>
                <a:cubicBezTo>
                  <a:pt x="44596" y="9385"/>
                  <a:pt x="44507" y="9318"/>
                  <a:pt x="44407" y="9307"/>
                </a:cubicBezTo>
                <a:cubicBezTo>
                  <a:pt x="44151" y="9307"/>
                  <a:pt x="43406" y="9229"/>
                  <a:pt x="43406" y="9229"/>
                </a:cubicBezTo>
                <a:lnTo>
                  <a:pt x="43484" y="9185"/>
                </a:lnTo>
                <a:cubicBezTo>
                  <a:pt x="43729" y="9162"/>
                  <a:pt x="43962" y="9118"/>
                  <a:pt x="44196" y="9073"/>
                </a:cubicBezTo>
                <a:cubicBezTo>
                  <a:pt x="44096" y="9040"/>
                  <a:pt x="43996" y="9007"/>
                  <a:pt x="43896" y="8973"/>
                </a:cubicBezTo>
                <a:lnTo>
                  <a:pt x="44240" y="8807"/>
                </a:lnTo>
                <a:lnTo>
                  <a:pt x="43818" y="8473"/>
                </a:lnTo>
                <a:lnTo>
                  <a:pt x="43640" y="8395"/>
                </a:lnTo>
                <a:cubicBezTo>
                  <a:pt x="43773" y="8373"/>
                  <a:pt x="43907" y="8340"/>
                  <a:pt x="44040" y="8317"/>
                </a:cubicBezTo>
                <a:lnTo>
                  <a:pt x="43284" y="8128"/>
                </a:lnTo>
                <a:lnTo>
                  <a:pt x="43162" y="7950"/>
                </a:lnTo>
                <a:lnTo>
                  <a:pt x="43251" y="7917"/>
                </a:lnTo>
                <a:lnTo>
                  <a:pt x="43095" y="7839"/>
                </a:lnTo>
                <a:lnTo>
                  <a:pt x="43040" y="7784"/>
                </a:lnTo>
                <a:lnTo>
                  <a:pt x="43773" y="7661"/>
                </a:lnTo>
                <a:lnTo>
                  <a:pt x="42317" y="7028"/>
                </a:lnTo>
                <a:lnTo>
                  <a:pt x="41894" y="7495"/>
                </a:lnTo>
                <a:lnTo>
                  <a:pt x="41227" y="7406"/>
                </a:lnTo>
                <a:lnTo>
                  <a:pt x="42039" y="7039"/>
                </a:lnTo>
                <a:lnTo>
                  <a:pt x="41049" y="6939"/>
                </a:lnTo>
                <a:lnTo>
                  <a:pt x="41327" y="6594"/>
                </a:lnTo>
                <a:lnTo>
                  <a:pt x="40705" y="6472"/>
                </a:lnTo>
                <a:cubicBezTo>
                  <a:pt x="40883" y="6461"/>
                  <a:pt x="41038" y="6394"/>
                  <a:pt x="41161" y="6260"/>
                </a:cubicBezTo>
                <a:lnTo>
                  <a:pt x="39671" y="5849"/>
                </a:lnTo>
                <a:lnTo>
                  <a:pt x="39671" y="5571"/>
                </a:lnTo>
                <a:cubicBezTo>
                  <a:pt x="39849" y="5516"/>
                  <a:pt x="40038" y="5449"/>
                  <a:pt x="40216" y="5371"/>
                </a:cubicBezTo>
                <a:lnTo>
                  <a:pt x="40227" y="5371"/>
                </a:lnTo>
                <a:lnTo>
                  <a:pt x="41105" y="5149"/>
                </a:lnTo>
                <a:cubicBezTo>
                  <a:pt x="41105" y="5149"/>
                  <a:pt x="40104" y="5049"/>
                  <a:pt x="40015" y="4871"/>
                </a:cubicBezTo>
                <a:cubicBezTo>
                  <a:pt x="39982" y="4804"/>
                  <a:pt x="40905" y="4671"/>
                  <a:pt x="40860" y="4604"/>
                </a:cubicBezTo>
                <a:cubicBezTo>
                  <a:pt x="40805" y="4482"/>
                  <a:pt x="40683" y="4404"/>
                  <a:pt x="40549" y="4381"/>
                </a:cubicBezTo>
                <a:cubicBezTo>
                  <a:pt x="40227" y="4381"/>
                  <a:pt x="39226" y="4270"/>
                  <a:pt x="39226" y="4270"/>
                </a:cubicBezTo>
                <a:lnTo>
                  <a:pt x="39337" y="4215"/>
                </a:lnTo>
                <a:cubicBezTo>
                  <a:pt x="39649" y="4181"/>
                  <a:pt x="39971" y="4137"/>
                  <a:pt x="40271" y="4070"/>
                </a:cubicBezTo>
                <a:cubicBezTo>
                  <a:pt x="40138" y="4037"/>
                  <a:pt x="40004" y="3992"/>
                  <a:pt x="39871" y="3948"/>
                </a:cubicBezTo>
                <a:lnTo>
                  <a:pt x="40338" y="3714"/>
                </a:lnTo>
                <a:lnTo>
                  <a:pt x="39782" y="3270"/>
                </a:lnTo>
                <a:lnTo>
                  <a:pt x="39537" y="3181"/>
                </a:lnTo>
                <a:cubicBezTo>
                  <a:pt x="39715" y="3136"/>
                  <a:pt x="39882" y="3103"/>
                  <a:pt x="40060" y="3070"/>
                </a:cubicBezTo>
                <a:lnTo>
                  <a:pt x="39059" y="2825"/>
                </a:lnTo>
                <a:lnTo>
                  <a:pt x="38904" y="2591"/>
                </a:lnTo>
                <a:lnTo>
                  <a:pt x="39026" y="2558"/>
                </a:lnTo>
                <a:lnTo>
                  <a:pt x="38815" y="2458"/>
                </a:lnTo>
                <a:lnTo>
                  <a:pt x="38748" y="2369"/>
                </a:lnTo>
                <a:lnTo>
                  <a:pt x="39726" y="2213"/>
                </a:lnTo>
                <a:lnTo>
                  <a:pt x="37792" y="1368"/>
                </a:lnTo>
                <a:lnTo>
                  <a:pt x="36902" y="2358"/>
                </a:lnTo>
                <a:lnTo>
                  <a:pt x="37569" y="2358"/>
                </a:lnTo>
                <a:cubicBezTo>
                  <a:pt x="37202" y="2580"/>
                  <a:pt x="36802" y="2747"/>
                  <a:pt x="36402" y="2869"/>
                </a:cubicBezTo>
                <a:lnTo>
                  <a:pt x="37147" y="2925"/>
                </a:lnTo>
                <a:lnTo>
                  <a:pt x="36902" y="3158"/>
                </a:lnTo>
                <a:lnTo>
                  <a:pt x="35346" y="3826"/>
                </a:lnTo>
                <a:lnTo>
                  <a:pt x="36736" y="3826"/>
                </a:lnTo>
                <a:cubicBezTo>
                  <a:pt x="36469" y="3970"/>
                  <a:pt x="36202" y="4104"/>
                  <a:pt x="35913" y="4226"/>
                </a:cubicBezTo>
                <a:cubicBezTo>
                  <a:pt x="36135" y="4226"/>
                  <a:pt x="36346" y="4226"/>
                  <a:pt x="36558" y="4226"/>
                </a:cubicBezTo>
                <a:lnTo>
                  <a:pt x="35891" y="4704"/>
                </a:lnTo>
                <a:lnTo>
                  <a:pt x="35335" y="4704"/>
                </a:lnTo>
                <a:lnTo>
                  <a:pt x="36558" y="5149"/>
                </a:lnTo>
                <a:lnTo>
                  <a:pt x="37125" y="5149"/>
                </a:lnTo>
                <a:cubicBezTo>
                  <a:pt x="36780" y="5404"/>
                  <a:pt x="36424" y="5627"/>
                  <a:pt x="36080" y="5860"/>
                </a:cubicBezTo>
                <a:lnTo>
                  <a:pt x="37792" y="5760"/>
                </a:lnTo>
                <a:lnTo>
                  <a:pt x="37792" y="6038"/>
                </a:lnTo>
                <a:lnTo>
                  <a:pt x="37425" y="6205"/>
                </a:lnTo>
                <a:cubicBezTo>
                  <a:pt x="37180" y="6272"/>
                  <a:pt x="36925" y="6316"/>
                  <a:pt x="36669" y="6338"/>
                </a:cubicBezTo>
                <a:cubicBezTo>
                  <a:pt x="36780" y="6361"/>
                  <a:pt x="36891" y="6383"/>
                  <a:pt x="37002" y="6394"/>
                </a:cubicBezTo>
                <a:lnTo>
                  <a:pt x="36235" y="6750"/>
                </a:lnTo>
                <a:lnTo>
                  <a:pt x="36858" y="7117"/>
                </a:lnTo>
                <a:lnTo>
                  <a:pt x="35346" y="7150"/>
                </a:lnTo>
                <a:lnTo>
                  <a:pt x="35824" y="7528"/>
                </a:lnTo>
                <a:lnTo>
                  <a:pt x="34768" y="7606"/>
                </a:lnTo>
                <a:lnTo>
                  <a:pt x="34223" y="8028"/>
                </a:lnTo>
                <a:lnTo>
                  <a:pt x="34656" y="8117"/>
                </a:lnTo>
                <a:lnTo>
                  <a:pt x="34612" y="8173"/>
                </a:lnTo>
                <a:lnTo>
                  <a:pt x="34923" y="8173"/>
                </a:lnTo>
                <a:lnTo>
                  <a:pt x="34979" y="8184"/>
                </a:lnTo>
                <a:cubicBezTo>
                  <a:pt x="34768" y="8306"/>
                  <a:pt x="34545" y="8395"/>
                  <a:pt x="34323" y="8473"/>
                </a:cubicBezTo>
                <a:lnTo>
                  <a:pt x="34756" y="8495"/>
                </a:lnTo>
                <a:lnTo>
                  <a:pt x="34612" y="8629"/>
                </a:lnTo>
                <a:lnTo>
                  <a:pt x="33722" y="9018"/>
                </a:lnTo>
                <a:lnTo>
                  <a:pt x="34523" y="9018"/>
                </a:lnTo>
                <a:cubicBezTo>
                  <a:pt x="34378" y="9096"/>
                  <a:pt x="34212" y="9173"/>
                  <a:pt x="34056" y="9240"/>
                </a:cubicBezTo>
                <a:lnTo>
                  <a:pt x="34423" y="9240"/>
                </a:lnTo>
                <a:lnTo>
                  <a:pt x="34045" y="9518"/>
                </a:lnTo>
                <a:lnTo>
                  <a:pt x="33722" y="9518"/>
                </a:lnTo>
                <a:lnTo>
                  <a:pt x="34423" y="9774"/>
                </a:lnTo>
                <a:lnTo>
                  <a:pt x="34756" y="9774"/>
                </a:lnTo>
                <a:cubicBezTo>
                  <a:pt x="34556" y="9918"/>
                  <a:pt x="34345" y="10052"/>
                  <a:pt x="34145" y="10185"/>
                </a:cubicBezTo>
                <a:lnTo>
                  <a:pt x="35123" y="10130"/>
                </a:lnTo>
                <a:lnTo>
                  <a:pt x="35123" y="10285"/>
                </a:lnTo>
                <a:lnTo>
                  <a:pt x="34923" y="10385"/>
                </a:lnTo>
                <a:cubicBezTo>
                  <a:pt x="34779" y="10419"/>
                  <a:pt x="34634" y="10452"/>
                  <a:pt x="34490" y="10463"/>
                </a:cubicBezTo>
                <a:cubicBezTo>
                  <a:pt x="34545" y="10474"/>
                  <a:pt x="34612" y="10485"/>
                  <a:pt x="34679" y="10496"/>
                </a:cubicBezTo>
                <a:lnTo>
                  <a:pt x="34390" y="10630"/>
                </a:lnTo>
                <a:cubicBezTo>
                  <a:pt x="34390" y="10597"/>
                  <a:pt x="34401" y="10574"/>
                  <a:pt x="34423" y="10574"/>
                </a:cubicBezTo>
                <a:lnTo>
                  <a:pt x="34078" y="10519"/>
                </a:lnTo>
                <a:cubicBezTo>
                  <a:pt x="34123" y="10552"/>
                  <a:pt x="34156" y="10585"/>
                  <a:pt x="34189" y="10630"/>
                </a:cubicBezTo>
                <a:cubicBezTo>
                  <a:pt x="34078" y="10619"/>
                  <a:pt x="33967" y="10597"/>
                  <a:pt x="33867" y="10541"/>
                </a:cubicBezTo>
                <a:cubicBezTo>
                  <a:pt x="33856" y="10541"/>
                  <a:pt x="33845" y="10530"/>
                  <a:pt x="33845" y="10519"/>
                </a:cubicBezTo>
                <a:cubicBezTo>
                  <a:pt x="33823" y="10485"/>
                  <a:pt x="34267" y="10419"/>
                  <a:pt x="34245" y="10396"/>
                </a:cubicBezTo>
                <a:cubicBezTo>
                  <a:pt x="34223" y="10341"/>
                  <a:pt x="34167" y="10296"/>
                  <a:pt x="34101" y="10285"/>
                </a:cubicBezTo>
                <a:cubicBezTo>
                  <a:pt x="33945" y="10285"/>
                  <a:pt x="33467" y="10230"/>
                  <a:pt x="33467" y="10230"/>
                </a:cubicBezTo>
                <a:lnTo>
                  <a:pt x="33522" y="10207"/>
                </a:lnTo>
                <a:cubicBezTo>
                  <a:pt x="33667" y="10196"/>
                  <a:pt x="33823" y="10174"/>
                  <a:pt x="33967" y="10141"/>
                </a:cubicBezTo>
                <a:cubicBezTo>
                  <a:pt x="33900" y="10118"/>
                  <a:pt x="33834" y="10096"/>
                  <a:pt x="33778" y="10074"/>
                </a:cubicBezTo>
                <a:lnTo>
                  <a:pt x="33989" y="9974"/>
                </a:lnTo>
                <a:lnTo>
                  <a:pt x="33734" y="9763"/>
                </a:lnTo>
                <a:lnTo>
                  <a:pt x="33611" y="9707"/>
                </a:lnTo>
                <a:cubicBezTo>
                  <a:pt x="33700" y="9696"/>
                  <a:pt x="33778" y="9674"/>
                  <a:pt x="33867" y="9663"/>
                </a:cubicBezTo>
                <a:lnTo>
                  <a:pt x="33389" y="9540"/>
                </a:lnTo>
                <a:lnTo>
                  <a:pt x="33311" y="9429"/>
                </a:lnTo>
                <a:lnTo>
                  <a:pt x="33378" y="9418"/>
                </a:lnTo>
                <a:lnTo>
                  <a:pt x="33267" y="9362"/>
                </a:lnTo>
                <a:lnTo>
                  <a:pt x="33233" y="9318"/>
                </a:lnTo>
                <a:lnTo>
                  <a:pt x="33700" y="9251"/>
                </a:lnTo>
                <a:lnTo>
                  <a:pt x="32777" y="8851"/>
                </a:lnTo>
                <a:lnTo>
                  <a:pt x="32688" y="8951"/>
                </a:lnTo>
                <a:lnTo>
                  <a:pt x="32666" y="8895"/>
                </a:lnTo>
                <a:cubicBezTo>
                  <a:pt x="32622" y="8829"/>
                  <a:pt x="32644" y="8695"/>
                  <a:pt x="32700" y="8684"/>
                </a:cubicBezTo>
                <a:lnTo>
                  <a:pt x="32210" y="8618"/>
                </a:lnTo>
                <a:lnTo>
                  <a:pt x="32110" y="8395"/>
                </a:lnTo>
                <a:lnTo>
                  <a:pt x="31143" y="8262"/>
                </a:lnTo>
                <a:lnTo>
                  <a:pt x="31766" y="7984"/>
                </a:lnTo>
                <a:lnTo>
                  <a:pt x="31021" y="7906"/>
                </a:lnTo>
                <a:lnTo>
                  <a:pt x="31232" y="7639"/>
                </a:lnTo>
                <a:lnTo>
                  <a:pt x="30765" y="7550"/>
                </a:lnTo>
                <a:cubicBezTo>
                  <a:pt x="30887" y="7550"/>
                  <a:pt x="31010" y="7495"/>
                  <a:pt x="31099" y="7395"/>
                </a:cubicBezTo>
                <a:lnTo>
                  <a:pt x="30231" y="7150"/>
                </a:lnTo>
                <a:lnTo>
                  <a:pt x="30431" y="6939"/>
                </a:lnTo>
                <a:cubicBezTo>
                  <a:pt x="30343" y="6905"/>
                  <a:pt x="30254" y="6861"/>
                  <a:pt x="30165" y="6805"/>
                </a:cubicBezTo>
                <a:cubicBezTo>
                  <a:pt x="30231" y="6783"/>
                  <a:pt x="30309" y="6750"/>
                  <a:pt x="30387" y="6716"/>
                </a:cubicBezTo>
                <a:lnTo>
                  <a:pt x="30387" y="6716"/>
                </a:lnTo>
                <a:lnTo>
                  <a:pt x="31054" y="6550"/>
                </a:lnTo>
                <a:cubicBezTo>
                  <a:pt x="31054" y="6550"/>
                  <a:pt x="30287" y="6483"/>
                  <a:pt x="30220" y="6338"/>
                </a:cubicBezTo>
                <a:cubicBezTo>
                  <a:pt x="30198" y="6294"/>
                  <a:pt x="30887" y="6183"/>
                  <a:pt x="30865" y="6138"/>
                </a:cubicBezTo>
                <a:cubicBezTo>
                  <a:pt x="30810" y="6049"/>
                  <a:pt x="30732" y="5982"/>
                  <a:pt x="30632" y="5971"/>
                </a:cubicBezTo>
                <a:cubicBezTo>
                  <a:pt x="30376" y="5971"/>
                  <a:pt x="29620" y="5882"/>
                  <a:pt x="29620" y="5882"/>
                </a:cubicBezTo>
                <a:lnTo>
                  <a:pt x="29709" y="5838"/>
                </a:lnTo>
                <a:cubicBezTo>
                  <a:pt x="29942" y="5816"/>
                  <a:pt x="30187" y="5782"/>
                  <a:pt x="30420" y="5727"/>
                </a:cubicBezTo>
                <a:cubicBezTo>
                  <a:pt x="30309" y="5705"/>
                  <a:pt x="30209" y="5671"/>
                  <a:pt x="30109" y="5638"/>
                </a:cubicBezTo>
                <a:lnTo>
                  <a:pt x="30465" y="5460"/>
                </a:lnTo>
                <a:lnTo>
                  <a:pt x="30042" y="5126"/>
                </a:lnTo>
                <a:lnTo>
                  <a:pt x="29864" y="5071"/>
                </a:lnTo>
                <a:cubicBezTo>
                  <a:pt x="29998" y="5037"/>
                  <a:pt x="30131" y="5015"/>
                  <a:pt x="30265" y="4982"/>
                </a:cubicBezTo>
                <a:lnTo>
                  <a:pt x="29509" y="4793"/>
                </a:lnTo>
                <a:lnTo>
                  <a:pt x="29397" y="4615"/>
                </a:lnTo>
                <a:lnTo>
                  <a:pt x="29486" y="4582"/>
                </a:lnTo>
                <a:lnTo>
                  <a:pt x="29320" y="4515"/>
                </a:lnTo>
                <a:lnTo>
                  <a:pt x="29275" y="4437"/>
                </a:lnTo>
                <a:lnTo>
                  <a:pt x="30009" y="4326"/>
                </a:lnTo>
                <a:lnTo>
                  <a:pt x="28541" y="3692"/>
                </a:lnTo>
                <a:lnTo>
                  <a:pt x="27874" y="4448"/>
                </a:lnTo>
                <a:lnTo>
                  <a:pt x="28319" y="4448"/>
                </a:lnTo>
                <a:lnTo>
                  <a:pt x="28341" y="4470"/>
                </a:lnTo>
                <a:cubicBezTo>
                  <a:pt x="28074" y="4615"/>
                  <a:pt x="27785" y="4748"/>
                  <a:pt x="27496" y="4837"/>
                </a:cubicBezTo>
                <a:lnTo>
                  <a:pt x="28063" y="4871"/>
                </a:lnTo>
                <a:lnTo>
                  <a:pt x="27874" y="5049"/>
                </a:lnTo>
                <a:lnTo>
                  <a:pt x="26863" y="5482"/>
                </a:lnTo>
                <a:cubicBezTo>
                  <a:pt x="26562" y="5460"/>
                  <a:pt x="26251" y="5427"/>
                  <a:pt x="26251" y="5427"/>
                </a:cubicBezTo>
                <a:lnTo>
                  <a:pt x="26340" y="5382"/>
                </a:lnTo>
                <a:cubicBezTo>
                  <a:pt x="26585" y="5349"/>
                  <a:pt x="26829" y="5315"/>
                  <a:pt x="27074" y="5260"/>
                </a:cubicBezTo>
                <a:cubicBezTo>
                  <a:pt x="26974" y="5238"/>
                  <a:pt x="26863" y="5204"/>
                  <a:pt x="26762" y="5171"/>
                </a:cubicBezTo>
                <a:lnTo>
                  <a:pt x="27118" y="4982"/>
                </a:lnTo>
                <a:lnTo>
                  <a:pt x="26685" y="4637"/>
                </a:lnTo>
                <a:lnTo>
                  <a:pt x="26496" y="4559"/>
                </a:lnTo>
                <a:cubicBezTo>
                  <a:pt x="26629" y="4537"/>
                  <a:pt x="26774" y="4504"/>
                  <a:pt x="26907" y="4482"/>
                </a:cubicBezTo>
                <a:lnTo>
                  <a:pt x="26129" y="4281"/>
                </a:lnTo>
                <a:lnTo>
                  <a:pt x="26006" y="4104"/>
                </a:lnTo>
                <a:lnTo>
                  <a:pt x="26106" y="4070"/>
                </a:lnTo>
                <a:lnTo>
                  <a:pt x="25929" y="3992"/>
                </a:lnTo>
                <a:lnTo>
                  <a:pt x="25884" y="3926"/>
                </a:lnTo>
                <a:lnTo>
                  <a:pt x="26640" y="3803"/>
                </a:lnTo>
                <a:lnTo>
                  <a:pt x="25128" y="3147"/>
                </a:lnTo>
                <a:lnTo>
                  <a:pt x="24428" y="3926"/>
                </a:lnTo>
                <a:lnTo>
                  <a:pt x="24950" y="3926"/>
                </a:lnTo>
                <a:cubicBezTo>
                  <a:pt x="24661" y="4092"/>
                  <a:pt x="24350" y="4226"/>
                  <a:pt x="24038" y="4326"/>
                </a:cubicBezTo>
                <a:lnTo>
                  <a:pt x="24628" y="4370"/>
                </a:lnTo>
                <a:lnTo>
                  <a:pt x="24428" y="4548"/>
                </a:lnTo>
                <a:lnTo>
                  <a:pt x="23205" y="5071"/>
                </a:lnTo>
                <a:lnTo>
                  <a:pt x="24305" y="5071"/>
                </a:lnTo>
                <a:cubicBezTo>
                  <a:pt x="24094" y="5193"/>
                  <a:pt x="23883" y="5293"/>
                  <a:pt x="23660" y="5393"/>
                </a:cubicBezTo>
                <a:lnTo>
                  <a:pt x="24172" y="5393"/>
                </a:lnTo>
                <a:lnTo>
                  <a:pt x="23649" y="5771"/>
                </a:lnTo>
                <a:lnTo>
                  <a:pt x="23205" y="5771"/>
                </a:lnTo>
                <a:lnTo>
                  <a:pt x="24172" y="6116"/>
                </a:lnTo>
                <a:lnTo>
                  <a:pt x="24617" y="6116"/>
                </a:lnTo>
                <a:cubicBezTo>
                  <a:pt x="24350" y="6316"/>
                  <a:pt x="24061" y="6494"/>
                  <a:pt x="23783" y="6672"/>
                </a:cubicBezTo>
                <a:lnTo>
                  <a:pt x="25128" y="6594"/>
                </a:lnTo>
                <a:lnTo>
                  <a:pt x="25128" y="6816"/>
                </a:lnTo>
                <a:lnTo>
                  <a:pt x="24850" y="6939"/>
                </a:lnTo>
                <a:cubicBezTo>
                  <a:pt x="24650" y="6994"/>
                  <a:pt x="24450" y="7028"/>
                  <a:pt x="24250" y="7050"/>
                </a:cubicBezTo>
                <a:cubicBezTo>
                  <a:pt x="24339" y="7061"/>
                  <a:pt x="24428" y="7083"/>
                  <a:pt x="24517" y="7094"/>
                </a:cubicBezTo>
                <a:lnTo>
                  <a:pt x="23905" y="7372"/>
                </a:lnTo>
                <a:lnTo>
                  <a:pt x="24405" y="7661"/>
                </a:lnTo>
                <a:lnTo>
                  <a:pt x="23216" y="7684"/>
                </a:lnTo>
                <a:lnTo>
                  <a:pt x="23583" y="7984"/>
                </a:lnTo>
                <a:lnTo>
                  <a:pt x="22749" y="8039"/>
                </a:lnTo>
                <a:lnTo>
                  <a:pt x="22704" y="8084"/>
                </a:lnTo>
                <a:lnTo>
                  <a:pt x="22515" y="8062"/>
                </a:lnTo>
                <a:cubicBezTo>
                  <a:pt x="22460" y="8028"/>
                  <a:pt x="22404" y="7984"/>
                  <a:pt x="22349" y="7950"/>
                </a:cubicBezTo>
                <a:cubicBezTo>
                  <a:pt x="22493" y="7928"/>
                  <a:pt x="22615" y="7906"/>
                  <a:pt x="22749" y="7884"/>
                </a:cubicBezTo>
                <a:cubicBezTo>
                  <a:pt x="22660" y="7850"/>
                  <a:pt x="22571" y="7828"/>
                  <a:pt x="22471" y="7795"/>
                </a:cubicBezTo>
                <a:lnTo>
                  <a:pt x="22782" y="7639"/>
                </a:lnTo>
                <a:lnTo>
                  <a:pt x="22404" y="7339"/>
                </a:lnTo>
                <a:lnTo>
                  <a:pt x="22237" y="7272"/>
                </a:lnTo>
                <a:cubicBezTo>
                  <a:pt x="22360" y="7250"/>
                  <a:pt x="22482" y="7217"/>
                  <a:pt x="22593" y="7194"/>
                </a:cubicBezTo>
                <a:lnTo>
                  <a:pt x="21915" y="7028"/>
                </a:lnTo>
                <a:lnTo>
                  <a:pt x="21804" y="6872"/>
                </a:lnTo>
                <a:lnTo>
                  <a:pt x="21893" y="6850"/>
                </a:lnTo>
                <a:lnTo>
                  <a:pt x="21737" y="6783"/>
                </a:lnTo>
                <a:lnTo>
                  <a:pt x="21715" y="6750"/>
                </a:lnTo>
                <a:cubicBezTo>
                  <a:pt x="21715" y="6739"/>
                  <a:pt x="21715" y="6727"/>
                  <a:pt x="21715" y="6716"/>
                </a:cubicBezTo>
                <a:lnTo>
                  <a:pt x="22360" y="6616"/>
                </a:lnTo>
                <a:lnTo>
                  <a:pt x="21592" y="6283"/>
                </a:lnTo>
                <a:cubicBezTo>
                  <a:pt x="21604" y="6216"/>
                  <a:pt x="21626" y="6160"/>
                  <a:pt x="21670" y="6149"/>
                </a:cubicBezTo>
                <a:lnTo>
                  <a:pt x="21103" y="6071"/>
                </a:lnTo>
                <a:lnTo>
                  <a:pt x="21048" y="6049"/>
                </a:lnTo>
                <a:lnTo>
                  <a:pt x="21037" y="6060"/>
                </a:lnTo>
                <a:lnTo>
                  <a:pt x="20914" y="6049"/>
                </a:lnTo>
                <a:cubicBezTo>
                  <a:pt x="20937" y="6060"/>
                  <a:pt x="20970" y="6083"/>
                  <a:pt x="20992" y="6105"/>
                </a:cubicBezTo>
                <a:lnTo>
                  <a:pt x="20436" y="6727"/>
                </a:lnTo>
                <a:lnTo>
                  <a:pt x="20892" y="6727"/>
                </a:lnTo>
                <a:cubicBezTo>
                  <a:pt x="20636" y="6872"/>
                  <a:pt x="20369" y="6983"/>
                  <a:pt x="20092" y="7072"/>
                </a:cubicBezTo>
                <a:lnTo>
                  <a:pt x="20603" y="7117"/>
                </a:lnTo>
                <a:lnTo>
                  <a:pt x="20436" y="7261"/>
                </a:lnTo>
                <a:lnTo>
                  <a:pt x="19380" y="7717"/>
                </a:lnTo>
                <a:lnTo>
                  <a:pt x="20325" y="7717"/>
                </a:lnTo>
                <a:cubicBezTo>
                  <a:pt x="20147" y="7817"/>
                  <a:pt x="19969" y="7917"/>
                  <a:pt x="19769" y="7995"/>
                </a:cubicBezTo>
                <a:lnTo>
                  <a:pt x="20214" y="7995"/>
                </a:lnTo>
                <a:lnTo>
                  <a:pt x="19758" y="8328"/>
                </a:lnTo>
                <a:lnTo>
                  <a:pt x="19391" y="8328"/>
                </a:lnTo>
                <a:lnTo>
                  <a:pt x="20225" y="8629"/>
                </a:lnTo>
                <a:lnTo>
                  <a:pt x="20603" y="8629"/>
                </a:lnTo>
                <a:cubicBezTo>
                  <a:pt x="20369" y="8795"/>
                  <a:pt x="20136" y="8951"/>
                  <a:pt x="19891" y="9107"/>
                </a:cubicBezTo>
                <a:lnTo>
                  <a:pt x="21003" y="9040"/>
                </a:lnTo>
                <a:lnTo>
                  <a:pt x="21048" y="9096"/>
                </a:lnTo>
                <a:lnTo>
                  <a:pt x="21048" y="9229"/>
                </a:lnTo>
                <a:lnTo>
                  <a:pt x="20814" y="9340"/>
                </a:lnTo>
                <a:cubicBezTo>
                  <a:pt x="20636" y="9385"/>
                  <a:pt x="20470" y="9418"/>
                  <a:pt x="20292" y="9429"/>
                </a:cubicBezTo>
                <a:lnTo>
                  <a:pt x="20381" y="9451"/>
                </a:lnTo>
                <a:lnTo>
                  <a:pt x="19725" y="9596"/>
                </a:lnTo>
                <a:cubicBezTo>
                  <a:pt x="19836" y="9752"/>
                  <a:pt x="19980" y="9874"/>
                  <a:pt x="20147" y="9963"/>
                </a:cubicBezTo>
                <a:lnTo>
                  <a:pt x="19658" y="9974"/>
                </a:lnTo>
                <a:cubicBezTo>
                  <a:pt x="19580" y="9918"/>
                  <a:pt x="19513" y="9863"/>
                  <a:pt x="19458" y="9796"/>
                </a:cubicBezTo>
                <a:lnTo>
                  <a:pt x="19613" y="9629"/>
                </a:lnTo>
                <a:cubicBezTo>
                  <a:pt x="19569" y="9540"/>
                  <a:pt x="19469" y="9563"/>
                  <a:pt x="19380" y="9529"/>
                </a:cubicBezTo>
                <a:cubicBezTo>
                  <a:pt x="19302" y="9496"/>
                  <a:pt x="19291" y="9307"/>
                  <a:pt x="19369" y="9340"/>
                </a:cubicBezTo>
                <a:lnTo>
                  <a:pt x="19124" y="9173"/>
                </a:lnTo>
                <a:cubicBezTo>
                  <a:pt x="19191" y="9107"/>
                  <a:pt x="19124" y="8984"/>
                  <a:pt x="19091" y="8895"/>
                </a:cubicBezTo>
                <a:cubicBezTo>
                  <a:pt x="19046" y="8807"/>
                  <a:pt x="19069" y="8684"/>
                  <a:pt x="19124" y="8673"/>
                </a:cubicBezTo>
                <a:lnTo>
                  <a:pt x="18602" y="8606"/>
                </a:lnTo>
                <a:cubicBezTo>
                  <a:pt x="18691" y="8651"/>
                  <a:pt x="18757" y="8740"/>
                  <a:pt x="18802" y="8829"/>
                </a:cubicBezTo>
                <a:cubicBezTo>
                  <a:pt x="18824" y="8940"/>
                  <a:pt x="18757" y="9084"/>
                  <a:pt x="18668" y="9062"/>
                </a:cubicBezTo>
                <a:lnTo>
                  <a:pt x="18735" y="9140"/>
                </a:lnTo>
                <a:lnTo>
                  <a:pt x="18335" y="9040"/>
                </a:lnTo>
                <a:lnTo>
                  <a:pt x="18257" y="8929"/>
                </a:lnTo>
                <a:lnTo>
                  <a:pt x="18324" y="8907"/>
                </a:lnTo>
                <a:lnTo>
                  <a:pt x="18213" y="8862"/>
                </a:lnTo>
                <a:lnTo>
                  <a:pt x="18190" y="8818"/>
                </a:lnTo>
                <a:lnTo>
                  <a:pt x="18657" y="8751"/>
                </a:lnTo>
                <a:lnTo>
                  <a:pt x="17734" y="8351"/>
                </a:lnTo>
                <a:lnTo>
                  <a:pt x="17579" y="8506"/>
                </a:lnTo>
                <a:cubicBezTo>
                  <a:pt x="17557" y="8506"/>
                  <a:pt x="17523" y="8495"/>
                  <a:pt x="17501" y="8495"/>
                </a:cubicBezTo>
                <a:cubicBezTo>
                  <a:pt x="17401" y="8451"/>
                  <a:pt x="17379" y="8217"/>
                  <a:pt x="17479" y="8251"/>
                </a:cubicBezTo>
                <a:lnTo>
                  <a:pt x="17190" y="8050"/>
                </a:lnTo>
                <a:cubicBezTo>
                  <a:pt x="17267" y="7973"/>
                  <a:pt x="17190" y="7817"/>
                  <a:pt x="17134" y="7717"/>
                </a:cubicBezTo>
                <a:cubicBezTo>
                  <a:pt x="17090" y="7606"/>
                  <a:pt x="17112" y="7461"/>
                  <a:pt x="17179" y="7450"/>
                </a:cubicBezTo>
                <a:lnTo>
                  <a:pt x="16545" y="7361"/>
                </a:lnTo>
                <a:cubicBezTo>
                  <a:pt x="16656" y="7417"/>
                  <a:pt x="16734" y="7517"/>
                  <a:pt x="16778" y="7639"/>
                </a:cubicBezTo>
                <a:cubicBezTo>
                  <a:pt x="16823" y="7773"/>
                  <a:pt x="16745" y="7950"/>
                  <a:pt x="16634" y="7928"/>
                </a:cubicBezTo>
                <a:lnTo>
                  <a:pt x="16812" y="8128"/>
                </a:lnTo>
                <a:cubicBezTo>
                  <a:pt x="16801" y="8139"/>
                  <a:pt x="16801" y="8139"/>
                  <a:pt x="16789" y="8151"/>
                </a:cubicBezTo>
                <a:lnTo>
                  <a:pt x="16200" y="7884"/>
                </a:lnTo>
                <a:lnTo>
                  <a:pt x="15767" y="8373"/>
                </a:lnTo>
                <a:lnTo>
                  <a:pt x="15188" y="8184"/>
                </a:lnTo>
                <a:cubicBezTo>
                  <a:pt x="15744" y="7973"/>
                  <a:pt x="16089" y="7917"/>
                  <a:pt x="16656" y="7706"/>
                </a:cubicBezTo>
                <a:cubicBezTo>
                  <a:pt x="16056" y="7617"/>
                  <a:pt x="16278" y="7406"/>
                  <a:pt x="15700" y="7217"/>
                </a:cubicBezTo>
                <a:lnTo>
                  <a:pt x="15978" y="6939"/>
                </a:lnTo>
                <a:cubicBezTo>
                  <a:pt x="15678" y="6805"/>
                  <a:pt x="15400" y="6616"/>
                  <a:pt x="15177" y="6383"/>
                </a:cubicBezTo>
                <a:cubicBezTo>
                  <a:pt x="15266" y="6283"/>
                  <a:pt x="15366" y="6183"/>
                  <a:pt x="15466" y="6083"/>
                </a:cubicBezTo>
                <a:cubicBezTo>
                  <a:pt x="15377" y="5938"/>
                  <a:pt x="15199" y="5971"/>
                  <a:pt x="15055" y="5916"/>
                </a:cubicBezTo>
                <a:cubicBezTo>
                  <a:pt x="14910" y="5860"/>
                  <a:pt x="14888" y="5527"/>
                  <a:pt x="15022" y="5571"/>
                </a:cubicBezTo>
                <a:lnTo>
                  <a:pt x="14599" y="5271"/>
                </a:lnTo>
                <a:cubicBezTo>
                  <a:pt x="14710" y="5160"/>
                  <a:pt x="14599" y="4948"/>
                  <a:pt x="14532" y="4793"/>
                </a:cubicBezTo>
                <a:cubicBezTo>
                  <a:pt x="14466" y="4659"/>
                  <a:pt x="14488" y="4426"/>
                  <a:pt x="14588" y="4404"/>
                </a:cubicBezTo>
                <a:lnTo>
                  <a:pt x="13665" y="4281"/>
                </a:lnTo>
                <a:cubicBezTo>
                  <a:pt x="13832" y="4370"/>
                  <a:pt x="13954" y="4515"/>
                  <a:pt x="14021" y="4682"/>
                </a:cubicBezTo>
                <a:cubicBezTo>
                  <a:pt x="14065" y="4871"/>
                  <a:pt x="13954" y="5126"/>
                  <a:pt x="13787" y="5104"/>
                </a:cubicBezTo>
                <a:lnTo>
                  <a:pt x="14054" y="5404"/>
                </a:lnTo>
                <a:cubicBezTo>
                  <a:pt x="13976" y="5538"/>
                  <a:pt x="13832" y="5604"/>
                  <a:pt x="13687" y="5560"/>
                </a:cubicBezTo>
                <a:lnTo>
                  <a:pt x="14010" y="5816"/>
                </a:lnTo>
                <a:lnTo>
                  <a:pt x="13943" y="5871"/>
                </a:lnTo>
                <a:lnTo>
                  <a:pt x="13009" y="5460"/>
                </a:lnTo>
                <a:lnTo>
                  <a:pt x="12331" y="6205"/>
                </a:lnTo>
                <a:lnTo>
                  <a:pt x="12842" y="6205"/>
                </a:lnTo>
                <a:cubicBezTo>
                  <a:pt x="12564" y="6372"/>
                  <a:pt x="12264" y="6505"/>
                  <a:pt x="11953" y="6594"/>
                </a:cubicBezTo>
                <a:lnTo>
                  <a:pt x="12531" y="6638"/>
                </a:lnTo>
                <a:lnTo>
                  <a:pt x="12331" y="6805"/>
                </a:lnTo>
                <a:lnTo>
                  <a:pt x="11164" y="7306"/>
                </a:lnTo>
                <a:lnTo>
                  <a:pt x="12220" y="7306"/>
                </a:lnTo>
                <a:cubicBezTo>
                  <a:pt x="12020" y="7428"/>
                  <a:pt x="11808" y="7528"/>
                  <a:pt x="11597" y="7617"/>
                </a:cubicBezTo>
                <a:lnTo>
                  <a:pt x="12086" y="7617"/>
                </a:lnTo>
                <a:lnTo>
                  <a:pt x="11575" y="7984"/>
                </a:lnTo>
                <a:lnTo>
                  <a:pt x="11164" y="7984"/>
                </a:lnTo>
                <a:lnTo>
                  <a:pt x="12086" y="8317"/>
                </a:lnTo>
                <a:lnTo>
                  <a:pt x="12509" y="8317"/>
                </a:lnTo>
                <a:cubicBezTo>
                  <a:pt x="12253" y="8506"/>
                  <a:pt x="11986" y="8673"/>
                  <a:pt x="11719" y="8851"/>
                </a:cubicBezTo>
                <a:lnTo>
                  <a:pt x="12409" y="8807"/>
                </a:lnTo>
                <a:cubicBezTo>
                  <a:pt x="12531" y="8918"/>
                  <a:pt x="12676" y="9007"/>
                  <a:pt x="12820" y="9062"/>
                </a:cubicBezTo>
                <a:lnTo>
                  <a:pt x="12731" y="9107"/>
                </a:lnTo>
                <a:cubicBezTo>
                  <a:pt x="12542" y="9162"/>
                  <a:pt x="12353" y="9196"/>
                  <a:pt x="12153" y="9207"/>
                </a:cubicBezTo>
                <a:cubicBezTo>
                  <a:pt x="12242" y="9229"/>
                  <a:pt x="12331" y="9240"/>
                  <a:pt x="12409" y="9251"/>
                </a:cubicBezTo>
                <a:lnTo>
                  <a:pt x="12387" y="9262"/>
                </a:lnTo>
                <a:lnTo>
                  <a:pt x="12242" y="9307"/>
                </a:lnTo>
                <a:lnTo>
                  <a:pt x="12253" y="9329"/>
                </a:lnTo>
                <a:lnTo>
                  <a:pt x="11831" y="9518"/>
                </a:lnTo>
                <a:lnTo>
                  <a:pt x="12309" y="9796"/>
                </a:lnTo>
                <a:lnTo>
                  <a:pt x="11608" y="9807"/>
                </a:lnTo>
                <a:cubicBezTo>
                  <a:pt x="11597" y="9807"/>
                  <a:pt x="11586" y="9796"/>
                  <a:pt x="11575" y="9785"/>
                </a:cubicBezTo>
                <a:lnTo>
                  <a:pt x="11742" y="9607"/>
                </a:lnTo>
                <a:cubicBezTo>
                  <a:pt x="11697" y="9529"/>
                  <a:pt x="11586" y="9551"/>
                  <a:pt x="11508" y="9518"/>
                </a:cubicBezTo>
                <a:cubicBezTo>
                  <a:pt x="11430" y="9485"/>
                  <a:pt x="11419" y="9296"/>
                  <a:pt x="11497" y="9318"/>
                </a:cubicBezTo>
                <a:lnTo>
                  <a:pt x="11253" y="9151"/>
                </a:lnTo>
                <a:cubicBezTo>
                  <a:pt x="11319" y="9084"/>
                  <a:pt x="11253" y="8973"/>
                  <a:pt x="11219" y="8873"/>
                </a:cubicBezTo>
                <a:cubicBezTo>
                  <a:pt x="11175" y="8784"/>
                  <a:pt x="11197" y="8673"/>
                  <a:pt x="11253" y="8662"/>
                </a:cubicBezTo>
                <a:lnTo>
                  <a:pt x="10730" y="8584"/>
                </a:lnTo>
                <a:cubicBezTo>
                  <a:pt x="10819" y="8640"/>
                  <a:pt x="10886" y="8718"/>
                  <a:pt x="10919" y="8818"/>
                </a:cubicBezTo>
                <a:lnTo>
                  <a:pt x="10919" y="8818"/>
                </a:lnTo>
                <a:cubicBezTo>
                  <a:pt x="10574" y="8740"/>
                  <a:pt x="10674" y="8573"/>
                  <a:pt x="10241" y="8440"/>
                </a:cubicBezTo>
                <a:cubicBezTo>
                  <a:pt x="10319" y="8362"/>
                  <a:pt x="10396" y="8284"/>
                  <a:pt x="10474" y="8206"/>
                </a:cubicBezTo>
                <a:cubicBezTo>
                  <a:pt x="10219" y="8106"/>
                  <a:pt x="9996" y="7950"/>
                  <a:pt x="9807" y="7750"/>
                </a:cubicBezTo>
                <a:lnTo>
                  <a:pt x="10052" y="7506"/>
                </a:lnTo>
                <a:cubicBezTo>
                  <a:pt x="9974" y="7383"/>
                  <a:pt x="9829" y="7417"/>
                  <a:pt x="9707" y="7372"/>
                </a:cubicBezTo>
                <a:cubicBezTo>
                  <a:pt x="9596" y="7317"/>
                  <a:pt x="9574" y="7050"/>
                  <a:pt x="9685" y="7094"/>
                </a:cubicBezTo>
                <a:lnTo>
                  <a:pt x="9340" y="6850"/>
                </a:lnTo>
                <a:cubicBezTo>
                  <a:pt x="9429" y="6750"/>
                  <a:pt x="9340" y="6572"/>
                  <a:pt x="9273" y="6449"/>
                </a:cubicBezTo>
                <a:cubicBezTo>
                  <a:pt x="9218" y="6316"/>
                  <a:pt x="9251" y="6149"/>
                  <a:pt x="9329" y="6127"/>
                </a:cubicBezTo>
                <a:lnTo>
                  <a:pt x="8573" y="6027"/>
                </a:lnTo>
                <a:cubicBezTo>
                  <a:pt x="8706" y="6094"/>
                  <a:pt x="8806" y="6216"/>
                  <a:pt x="8851" y="6361"/>
                </a:cubicBezTo>
                <a:cubicBezTo>
                  <a:pt x="8895" y="6516"/>
                  <a:pt x="8806" y="6727"/>
                  <a:pt x="8673" y="6694"/>
                </a:cubicBezTo>
                <a:lnTo>
                  <a:pt x="8884" y="6950"/>
                </a:lnTo>
                <a:cubicBezTo>
                  <a:pt x="8829" y="7050"/>
                  <a:pt x="8706" y="7105"/>
                  <a:pt x="8584" y="7083"/>
                </a:cubicBezTo>
                <a:lnTo>
                  <a:pt x="8851" y="7283"/>
                </a:lnTo>
                <a:lnTo>
                  <a:pt x="8651" y="7461"/>
                </a:lnTo>
                <a:lnTo>
                  <a:pt x="8862" y="7684"/>
                </a:lnTo>
                <a:lnTo>
                  <a:pt x="8340" y="7884"/>
                </a:lnTo>
                <a:cubicBezTo>
                  <a:pt x="8484" y="7984"/>
                  <a:pt x="8595" y="8128"/>
                  <a:pt x="8662" y="8284"/>
                </a:cubicBezTo>
                <a:lnTo>
                  <a:pt x="7973" y="8295"/>
                </a:lnTo>
                <a:lnTo>
                  <a:pt x="8840" y="9218"/>
                </a:lnTo>
                <a:lnTo>
                  <a:pt x="7372" y="9585"/>
                </a:lnTo>
                <a:cubicBezTo>
                  <a:pt x="7450" y="9685"/>
                  <a:pt x="7539" y="9763"/>
                  <a:pt x="7639" y="9841"/>
                </a:cubicBezTo>
                <a:cubicBezTo>
                  <a:pt x="7428" y="9807"/>
                  <a:pt x="7105" y="9752"/>
                  <a:pt x="7061" y="9663"/>
                </a:cubicBezTo>
                <a:cubicBezTo>
                  <a:pt x="7039" y="9618"/>
                  <a:pt x="7661" y="9529"/>
                  <a:pt x="7639" y="9485"/>
                </a:cubicBezTo>
                <a:cubicBezTo>
                  <a:pt x="7595" y="9407"/>
                  <a:pt x="7517" y="9340"/>
                  <a:pt x="7428" y="9329"/>
                </a:cubicBezTo>
                <a:cubicBezTo>
                  <a:pt x="7205" y="9329"/>
                  <a:pt x="6527" y="9251"/>
                  <a:pt x="6527" y="9251"/>
                </a:cubicBezTo>
                <a:lnTo>
                  <a:pt x="6605" y="9218"/>
                </a:lnTo>
                <a:cubicBezTo>
                  <a:pt x="6816" y="9196"/>
                  <a:pt x="7028" y="9162"/>
                  <a:pt x="7239" y="9118"/>
                </a:cubicBezTo>
                <a:cubicBezTo>
                  <a:pt x="7150" y="9096"/>
                  <a:pt x="7061" y="9062"/>
                  <a:pt x="6972" y="9040"/>
                </a:cubicBezTo>
                <a:lnTo>
                  <a:pt x="7283" y="8884"/>
                </a:lnTo>
                <a:lnTo>
                  <a:pt x="6905" y="8573"/>
                </a:lnTo>
                <a:lnTo>
                  <a:pt x="6739" y="8517"/>
                </a:lnTo>
                <a:cubicBezTo>
                  <a:pt x="6850" y="8484"/>
                  <a:pt x="6972" y="8462"/>
                  <a:pt x="7094" y="8440"/>
                </a:cubicBezTo>
                <a:lnTo>
                  <a:pt x="6416" y="8273"/>
                </a:lnTo>
                <a:lnTo>
                  <a:pt x="6305" y="8106"/>
                </a:lnTo>
                <a:lnTo>
                  <a:pt x="6394" y="8084"/>
                </a:lnTo>
                <a:lnTo>
                  <a:pt x="6238" y="8017"/>
                </a:lnTo>
                <a:lnTo>
                  <a:pt x="6205" y="7962"/>
                </a:lnTo>
                <a:lnTo>
                  <a:pt x="6861" y="7861"/>
                </a:lnTo>
                <a:lnTo>
                  <a:pt x="5549" y="7306"/>
                </a:lnTo>
                <a:lnTo>
                  <a:pt x="4937" y="7984"/>
                </a:lnTo>
                <a:lnTo>
                  <a:pt x="5393" y="7984"/>
                </a:lnTo>
                <a:cubicBezTo>
                  <a:pt x="5149" y="8128"/>
                  <a:pt x="4882" y="8251"/>
                  <a:pt x="4604" y="8340"/>
                </a:cubicBezTo>
                <a:lnTo>
                  <a:pt x="5115" y="8373"/>
                </a:lnTo>
                <a:lnTo>
                  <a:pt x="4937" y="8529"/>
                </a:lnTo>
                <a:lnTo>
                  <a:pt x="3881" y="8984"/>
                </a:lnTo>
                <a:lnTo>
                  <a:pt x="4837" y="8984"/>
                </a:lnTo>
                <a:cubicBezTo>
                  <a:pt x="4659" y="9084"/>
                  <a:pt x="4470" y="9173"/>
                  <a:pt x="4281" y="9262"/>
                </a:cubicBezTo>
                <a:lnTo>
                  <a:pt x="4715" y="9262"/>
                </a:lnTo>
                <a:lnTo>
                  <a:pt x="4259" y="9585"/>
                </a:lnTo>
                <a:lnTo>
                  <a:pt x="3892" y="9585"/>
                </a:lnTo>
                <a:lnTo>
                  <a:pt x="4726" y="9885"/>
                </a:lnTo>
                <a:lnTo>
                  <a:pt x="5104" y="9885"/>
                </a:lnTo>
                <a:cubicBezTo>
                  <a:pt x="4882" y="10063"/>
                  <a:pt x="4637" y="10219"/>
                  <a:pt x="4393" y="10374"/>
                </a:cubicBezTo>
                <a:lnTo>
                  <a:pt x="5549" y="10307"/>
                </a:lnTo>
                <a:lnTo>
                  <a:pt x="5549" y="10485"/>
                </a:lnTo>
                <a:lnTo>
                  <a:pt x="5304" y="10597"/>
                </a:lnTo>
                <a:cubicBezTo>
                  <a:pt x="5137" y="10641"/>
                  <a:pt x="4971" y="10674"/>
                  <a:pt x="4793" y="10686"/>
                </a:cubicBezTo>
                <a:cubicBezTo>
                  <a:pt x="4871" y="10708"/>
                  <a:pt x="4948" y="10719"/>
                  <a:pt x="5015" y="10730"/>
                </a:cubicBezTo>
                <a:lnTo>
                  <a:pt x="4493" y="10963"/>
                </a:lnTo>
                <a:lnTo>
                  <a:pt x="4926" y="11208"/>
                </a:lnTo>
                <a:lnTo>
                  <a:pt x="3892" y="11241"/>
                </a:lnTo>
                <a:lnTo>
                  <a:pt x="4215" y="11497"/>
                </a:lnTo>
                <a:lnTo>
                  <a:pt x="3492" y="11553"/>
                </a:lnTo>
                <a:lnTo>
                  <a:pt x="3125" y="11842"/>
                </a:lnTo>
                <a:lnTo>
                  <a:pt x="3703" y="11953"/>
                </a:lnTo>
                <a:lnTo>
                  <a:pt x="3570" y="12109"/>
                </a:lnTo>
                <a:lnTo>
                  <a:pt x="3881" y="12109"/>
                </a:lnTo>
                <a:cubicBezTo>
                  <a:pt x="3703" y="12209"/>
                  <a:pt x="3525" y="12287"/>
                  <a:pt x="3325" y="12353"/>
                </a:cubicBezTo>
                <a:lnTo>
                  <a:pt x="3692" y="12375"/>
                </a:lnTo>
                <a:lnTo>
                  <a:pt x="3570" y="12487"/>
                </a:lnTo>
                <a:lnTo>
                  <a:pt x="2825" y="12798"/>
                </a:lnTo>
                <a:lnTo>
                  <a:pt x="3258" y="12798"/>
                </a:lnTo>
                <a:lnTo>
                  <a:pt x="3203" y="12820"/>
                </a:lnTo>
                <a:lnTo>
                  <a:pt x="3370" y="12865"/>
                </a:lnTo>
                <a:cubicBezTo>
                  <a:pt x="3281" y="12909"/>
                  <a:pt x="3192" y="12954"/>
                  <a:pt x="3103" y="12998"/>
                </a:cubicBezTo>
                <a:lnTo>
                  <a:pt x="3414" y="12998"/>
                </a:lnTo>
                <a:lnTo>
                  <a:pt x="3092" y="13220"/>
                </a:lnTo>
                <a:lnTo>
                  <a:pt x="2825" y="13220"/>
                </a:lnTo>
                <a:lnTo>
                  <a:pt x="3414" y="13432"/>
                </a:lnTo>
                <a:lnTo>
                  <a:pt x="3681" y="13432"/>
                </a:lnTo>
                <a:cubicBezTo>
                  <a:pt x="3514" y="13554"/>
                  <a:pt x="3347" y="13665"/>
                  <a:pt x="3181" y="13776"/>
                </a:cubicBezTo>
                <a:lnTo>
                  <a:pt x="3581" y="13754"/>
                </a:lnTo>
                <a:lnTo>
                  <a:pt x="3514" y="13799"/>
                </a:lnTo>
                <a:lnTo>
                  <a:pt x="3614" y="13988"/>
                </a:lnTo>
                <a:cubicBezTo>
                  <a:pt x="3559" y="13988"/>
                  <a:pt x="3514" y="13999"/>
                  <a:pt x="3459" y="13999"/>
                </a:cubicBezTo>
                <a:cubicBezTo>
                  <a:pt x="3514" y="14010"/>
                  <a:pt x="3570" y="14021"/>
                  <a:pt x="3614" y="14032"/>
                </a:cubicBezTo>
                <a:lnTo>
                  <a:pt x="3247" y="14199"/>
                </a:lnTo>
                <a:lnTo>
                  <a:pt x="3548" y="14366"/>
                </a:lnTo>
                <a:lnTo>
                  <a:pt x="2825" y="14388"/>
                </a:lnTo>
                <a:lnTo>
                  <a:pt x="3058" y="14566"/>
                </a:lnTo>
                <a:lnTo>
                  <a:pt x="2547" y="14610"/>
                </a:lnTo>
                <a:lnTo>
                  <a:pt x="2291" y="14810"/>
                </a:lnTo>
                <a:lnTo>
                  <a:pt x="2736" y="14899"/>
                </a:lnTo>
                <a:lnTo>
                  <a:pt x="2981" y="14944"/>
                </a:lnTo>
                <a:lnTo>
                  <a:pt x="2814" y="15088"/>
                </a:lnTo>
                <a:cubicBezTo>
                  <a:pt x="2558" y="14855"/>
                  <a:pt x="2169" y="14899"/>
                  <a:pt x="1969" y="15166"/>
                </a:cubicBezTo>
                <a:cubicBezTo>
                  <a:pt x="1924" y="15222"/>
                  <a:pt x="1880" y="15277"/>
                  <a:pt x="1824" y="15333"/>
                </a:cubicBezTo>
                <a:cubicBezTo>
                  <a:pt x="1380" y="15922"/>
                  <a:pt x="1102" y="16623"/>
                  <a:pt x="1024" y="17356"/>
                </a:cubicBezTo>
                <a:cubicBezTo>
                  <a:pt x="990" y="17623"/>
                  <a:pt x="1257" y="17990"/>
                  <a:pt x="1535" y="18024"/>
                </a:cubicBezTo>
                <a:cubicBezTo>
                  <a:pt x="1635" y="18001"/>
                  <a:pt x="1669" y="18012"/>
                  <a:pt x="1646" y="18079"/>
                </a:cubicBezTo>
                <a:cubicBezTo>
                  <a:pt x="1502" y="18057"/>
                  <a:pt x="1380" y="18024"/>
                  <a:pt x="1235" y="17990"/>
                </a:cubicBezTo>
                <a:cubicBezTo>
                  <a:pt x="368" y="17790"/>
                  <a:pt x="1" y="19135"/>
                  <a:pt x="868" y="19335"/>
                </a:cubicBezTo>
                <a:cubicBezTo>
                  <a:pt x="5960" y="20514"/>
                  <a:pt x="11075" y="18946"/>
                  <a:pt x="16089" y="18124"/>
                </a:cubicBezTo>
                <a:cubicBezTo>
                  <a:pt x="21326" y="17268"/>
                  <a:pt x="26629" y="16901"/>
                  <a:pt x="31932" y="17034"/>
                </a:cubicBezTo>
                <a:cubicBezTo>
                  <a:pt x="33378" y="17067"/>
                  <a:pt x="34845" y="16956"/>
                  <a:pt x="36280" y="17167"/>
                </a:cubicBezTo>
                <a:cubicBezTo>
                  <a:pt x="37725" y="17379"/>
                  <a:pt x="38726" y="18146"/>
                  <a:pt x="40004" y="18757"/>
                </a:cubicBezTo>
                <a:cubicBezTo>
                  <a:pt x="42306" y="19858"/>
                  <a:pt x="45285" y="19914"/>
                  <a:pt x="47787" y="20236"/>
                </a:cubicBezTo>
                <a:cubicBezTo>
                  <a:pt x="51223" y="20670"/>
                  <a:pt x="54658" y="20992"/>
                  <a:pt x="58105" y="21203"/>
                </a:cubicBezTo>
                <a:cubicBezTo>
                  <a:pt x="64909" y="21604"/>
                  <a:pt x="71747" y="21537"/>
                  <a:pt x="78540" y="21003"/>
                </a:cubicBezTo>
                <a:cubicBezTo>
                  <a:pt x="80208" y="20870"/>
                  <a:pt x="81887" y="20770"/>
                  <a:pt x="83554" y="20603"/>
                </a:cubicBezTo>
                <a:cubicBezTo>
                  <a:pt x="84844" y="20481"/>
                  <a:pt x="86145" y="20481"/>
                  <a:pt x="87412" y="20203"/>
                </a:cubicBezTo>
                <a:cubicBezTo>
                  <a:pt x="89770" y="19680"/>
                  <a:pt x="91671" y="18324"/>
                  <a:pt x="94128" y="18101"/>
                </a:cubicBezTo>
                <a:cubicBezTo>
                  <a:pt x="98253" y="17734"/>
                  <a:pt x="101099" y="17657"/>
                  <a:pt x="105124" y="18680"/>
                </a:cubicBezTo>
                <a:cubicBezTo>
                  <a:pt x="108104" y="19436"/>
                  <a:pt x="112417" y="19247"/>
                  <a:pt x="115364" y="19291"/>
                </a:cubicBezTo>
                <a:cubicBezTo>
                  <a:pt x="122012" y="19391"/>
                  <a:pt x="129573" y="21281"/>
                  <a:pt x="130240" y="21170"/>
                </a:cubicBezTo>
                <a:cubicBezTo>
                  <a:pt x="132052" y="20881"/>
                  <a:pt x="133876" y="20981"/>
                  <a:pt x="135699" y="21037"/>
                </a:cubicBezTo>
                <a:lnTo>
                  <a:pt x="149219" y="21426"/>
                </a:lnTo>
                <a:cubicBezTo>
                  <a:pt x="150108" y="21437"/>
                  <a:pt x="149530" y="15011"/>
                  <a:pt x="148630" y="14977"/>
                </a:cubicBez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0"/>
          <p:cNvSpPr/>
          <p:nvPr/>
        </p:nvSpPr>
        <p:spPr>
          <a:xfrm rot="10800000">
            <a:off x="-184725" y="3907508"/>
            <a:ext cx="10128900" cy="6507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0"/>
          <p:cNvSpPr/>
          <p:nvPr/>
        </p:nvSpPr>
        <p:spPr>
          <a:xfrm flipH="1">
            <a:off x="-369450" y="3427400"/>
            <a:ext cx="10128900" cy="10383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flipH="1">
            <a:off x="-615666" y="2592437"/>
            <a:ext cx="10621338" cy="1528699"/>
          </a:xfrm>
          <a:custGeom>
            <a:rect b="b" l="l" r="r" t="t"/>
            <a:pathLst>
              <a:path extrusionOk="0" h="21604" w="150109">
                <a:moveTo>
                  <a:pt x="148630" y="14977"/>
                </a:moveTo>
                <a:lnTo>
                  <a:pt x="147029" y="14933"/>
                </a:lnTo>
                <a:lnTo>
                  <a:pt x="147306" y="14710"/>
                </a:lnTo>
                <a:lnTo>
                  <a:pt x="146606" y="14899"/>
                </a:lnTo>
                <a:lnTo>
                  <a:pt x="146328" y="14710"/>
                </a:lnTo>
                <a:lnTo>
                  <a:pt x="145917" y="14710"/>
                </a:lnTo>
                <a:cubicBezTo>
                  <a:pt x="145728" y="14644"/>
                  <a:pt x="145539" y="14588"/>
                  <a:pt x="145361" y="14544"/>
                </a:cubicBezTo>
                <a:lnTo>
                  <a:pt x="145294" y="14366"/>
                </a:lnTo>
                <a:cubicBezTo>
                  <a:pt x="145694" y="14321"/>
                  <a:pt x="146083" y="14243"/>
                  <a:pt x="146473" y="14154"/>
                </a:cubicBezTo>
                <a:lnTo>
                  <a:pt x="145150" y="13921"/>
                </a:lnTo>
                <a:lnTo>
                  <a:pt x="145116" y="13810"/>
                </a:lnTo>
                <a:lnTo>
                  <a:pt x="145594" y="13765"/>
                </a:lnTo>
                <a:lnTo>
                  <a:pt x="146117" y="13765"/>
                </a:lnTo>
                <a:cubicBezTo>
                  <a:pt x="146228" y="13765"/>
                  <a:pt x="146350" y="13743"/>
                  <a:pt x="146461" y="13687"/>
                </a:cubicBezTo>
                <a:lnTo>
                  <a:pt x="146851" y="13654"/>
                </a:lnTo>
                <a:lnTo>
                  <a:pt x="147596" y="13654"/>
                </a:lnTo>
                <a:lnTo>
                  <a:pt x="147162" y="13376"/>
                </a:lnTo>
                <a:lnTo>
                  <a:pt x="147596" y="13198"/>
                </a:lnTo>
                <a:lnTo>
                  <a:pt x="146940" y="13143"/>
                </a:lnTo>
                <a:lnTo>
                  <a:pt x="147073" y="12820"/>
                </a:lnTo>
                <a:lnTo>
                  <a:pt x="146762" y="12865"/>
                </a:lnTo>
                <a:cubicBezTo>
                  <a:pt x="146684" y="12576"/>
                  <a:pt x="146417" y="12364"/>
                  <a:pt x="146117" y="12375"/>
                </a:cubicBezTo>
                <a:cubicBezTo>
                  <a:pt x="145950" y="12375"/>
                  <a:pt x="145783" y="12364"/>
                  <a:pt x="145617" y="12364"/>
                </a:cubicBezTo>
                <a:lnTo>
                  <a:pt x="144894" y="12131"/>
                </a:lnTo>
                <a:cubicBezTo>
                  <a:pt x="144838" y="12120"/>
                  <a:pt x="144794" y="12098"/>
                  <a:pt x="144749" y="12075"/>
                </a:cubicBezTo>
                <a:lnTo>
                  <a:pt x="146550" y="12075"/>
                </a:lnTo>
                <a:lnTo>
                  <a:pt x="146550" y="11386"/>
                </a:lnTo>
                <a:lnTo>
                  <a:pt x="145950" y="11386"/>
                </a:lnTo>
                <a:lnTo>
                  <a:pt x="145883" y="11341"/>
                </a:lnTo>
                <a:lnTo>
                  <a:pt x="146506" y="11086"/>
                </a:lnTo>
                <a:cubicBezTo>
                  <a:pt x="146217" y="11064"/>
                  <a:pt x="145928" y="11030"/>
                  <a:pt x="145639" y="10986"/>
                </a:cubicBezTo>
                <a:lnTo>
                  <a:pt x="146250" y="10230"/>
                </a:lnTo>
                <a:lnTo>
                  <a:pt x="145272" y="10230"/>
                </a:lnTo>
                <a:lnTo>
                  <a:pt x="145350" y="9952"/>
                </a:lnTo>
                <a:lnTo>
                  <a:pt x="146172" y="9785"/>
                </a:lnTo>
                <a:cubicBezTo>
                  <a:pt x="145950" y="9685"/>
                  <a:pt x="145717" y="9618"/>
                  <a:pt x="145472" y="9585"/>
                </a:cubicBezTo>
                <a:lnTo>
                  <a:pt x="145494" y="9496"/>
                </a:lnTo>
                <a:lnTo>
                  <a:pt x="146706" y="9496"/>
                </a:lnTo>
                <a:lnTo>
                  <a:pt x="146584" y="9262"/>
                </a:lnTo>
                <a:lnTo>
                  <a:pt x="145717" y="9140"/>
                </a:lnTo>
                <a:lnTo>
                  <a:pt x="146272" y="8895"/>
                </a:lnTo>
                <a:lnTo>
                  <a:pt x="145605" y="8818"/>
                </a:lnTo>
                <a:lnTo>
                  <a:pt x="145794" y="8584"/>
                </a:lnTo>
                <a:lnTo>
                  <a:pt x="145372" y="8506"/>
                </a:lnTo>
                <a:cubicBezTo>
                  <a:pt x="145494" y="8506"/>
                  <a:pt x="145605" y="8451"/>
                  <a:pt x="145683" y="8362"/>
                </a:cubicBezTo>
                <a:lnTo>
                  <a:pt x="144660" y="8084"/>
                </a:lnTo>
                <a:lnTo>
                  <a:pt x="144660" y="7895"/>
                </a:lnTo>
                <a:cubicBezTo>
                  <a:pt x="144794" y="7861"/>
                  <a:pt x="144916" y="7817"/>
                  <a:pt x="145038" y="7761"/>
                </a:cubicBezTo>
                <a:lnTo>
                  <a:pt x="145038" y="7761"/>
                </a:lnTo>
                <a:lnTo>
                  <a:pt x="145639" y="7617"/>
                </a:lnTo>
                <a:cubicBezTo>
                  <a:pt x="145639" y="7617"/>
                  <a:pt x="144949" y="7550"/>
                  <a:pt x="144894" y="7428"/>
                </a:cubicBezTo>
                <a:cubicBezTo>
                  <a:pt x="144872" y="7372"/>
                  <a:pt x="145505" y="7283"/>
                  <a:pt x="145472" y="7239"/>
                </a:cubicBezTo>
                <a:cubicBezTo>
                  <a:pt x="145427" y="7161"/>
                  <a:pt x="145350" y="7105"/>
                  <a:pt x="145261" y="7083"/>
                </a:cubicBezTo>
                <a:cubicBezTo>
                  <a:pt x="145038" y="7083"/>
                  <a:pt x="144360" y="7016"/>
                  <a:pt x="144360" y="7016"/>
                </a:cubicBezTo>
                <a:lnTo>
                  <a:pt x="144438" y="6972"/>
                </a:lnTo>
                <a:cubicBezTo>
                  <a:pt x="144649" y="6950"/>
                  <a:pt x="144860" y="6916"/>
                  <a:pt x="145072" y="6872"/>
                </a:cubicBezTo>
                <a:cubicBezTo>
                  <a:pt x="144983" y="6850"/>
                  <a:pt x="144894" y="6827"/>
                  <a:pt x="144794" y="6794"/>
                </a:cubicBezTo>
                <a:lnTo>
                  <a:pt x="145105" y="6638"/>
                </a:lnTo>
                <a:lnTo>
                  <a:pt x="144727" y="6338"/>
                </a:lnTo>
                <a:lnTo>
                  <a:pt x="144560" y="6272"/>
                </a:lnTo>
                <a:cubicBezTo>
                  <a:pt x="144683" y="6249"/>
                  <a:pt x="144805" y="6216"/>
                  <a:pt x="144927" y="6194"/>
                </a:cubicBezTo>
                <a:lnTo>
                  <a:pt x="144238" y="6027"/>
                </a:lnTo>
                <a:lnTo>
                  <a:pt x="144138" y="5871"/>
                </a:lnTo>
                <a:lnTo>
                  <a:pt x="144216" y="5838"/>
                </a:lnTo>
                <a:lnTo>
                  <a:pt x="144071" y="5771"/>
                </a:lnTo>
                <a:lnTo>
                  <a:pt x="144027" y="5716"/>
                </a:lnTo>
                <a:lnTo>
                  <a:pt x="144683" y="5616"/>
                </a:lnTo>
                <a:lnTo>
                  <a:pt x="143371" y="5037"/>
                </a:lnTo>
                <a:lnTo>
                  <a:pt x="142826" y="5649"/>
                </a:lnTo>
                <a:lnTo>
                  <a:pt x="141981" y="5560"/>
                </a:lnTo>
                <a:lnTo>
                  <a:pt x="142259" y="5215"/>
                </a:lnTo>
                <a:lnTo>
                  <a:pt x="141636" y="5093"/>
                </a:lnTo>
                <a:cubicBezTo>
                  <a:pt x="141803" y="5082"/>
                  <a:pt x="141970" y="5015"/>
                  <a:pt x="142081" y="4882"/>
                </a:cubicBezTo>
                <a:lnTo>
                  <a:pt x="140591" y="4470"/>
                </a:lnTo>
                <a:lnTo>
                  <a:pt x="140591" y="4192"/>
                </a:lnTo>
                <a:cubicBezTo>
                  <a:pt x="140780" y="4137"/>
                  <a:pt x="140958" y="4070"/>
                  <a:pt x="141136" y="3992"/>
                </a:cubicBezTo>
                <a:lnTo>
                  <a:pt x="141136" y="3992"/>
                </a:lnTo>
                <a:lnTo>
                  <a:pt x="142025" y="3770"/>
                </a:lnTo>
                <a:cubicBezTo>
                  <a:pt x="142025" y="3770"/>
                  <a:pt x="141025" y="3670"/>
                  <a:pt x="140936" y="3492"/>
                </a:cubicBezTo>
                <a:cubicBezTo>
                  <a:pt x="140902" y="3436"/>
                  <a:pt x="141825" y="3292"/>
                  <a:pt x="141781" y="3225"/>
                </a:cubicBezTo>
                <a:cubicBezTo>
                  <a:pt x="141725" y="3103"/>
                  <a:pt x="141603" y="3025"/>
                  <a:pt x="141469" y="3003"/>
                </a:cubicBezTo>
                <a:cubicBezTo>
                  <a:pt x="141136" y="3003"/>
                  <a:pt x="140146" y="2892"/>
                  <a:pt x="140146" y="2892"/>
                </a:cubicBezTo>
                <a:lnTo>
                  <a:pt x="140258" y="2836"/>
                </a:lnTo>
                <a:cubicBezTo>
                  <a:pt x="140569" y="2803"/>
                  <a:pt x="140880" y="2758"/>
                  <a:pt x="141191" y="2703"/>
                </a:cubicBezTo>
                <a:cubicBezTo>
                  <a:pt x="141058" y="2658"/>
                  <a:pt x="140925" y="2614"/>
                  <a:pt x="140791" y="2569"/>
                </a:cubicBezTo>
                <a:lnTo>
                  <a:pt x="141247" y="2347"/>
                </a:lnTo>
                <a:lnTo>
                  <a:pt x="140691" y="1902"/>
                </a:lnTo>
                <a:lnTo>
                  <a:pt x="140458" y="1802"/>
                </a:lnTo>
                <a:cubicBezTo>
                  <a:pt x="140624" y="1769"/>
                  <a:pt x="140802" y="1735"/>
                  <a:pt x="140980" y="1702"/>
                </a:cubicBezTo>
                <a:lnTo>
                  <a:pt x="139980" y="1446"/>
                </a:lnTo>
                <a:lnTo>
                  <a:pt x="139824" y="1213"/>
                </a:lnTo>
                <a:lnTo>
                  <a:pt x="139946" y="1179"/>
                </a:lnTo>
                <a:lnTo>
                  <a:pt x="139724" y="1079"/>
                </a:lnTo>
                <a:lnTo>
                  <a:pt x="139668" y="990"/>
                </a:lnTo>
                <a:lnTo>
                  <a:pt x="140636" y="846"/>
                </a:lnTo>
                <a:lnTo>
                  <a:pt x="138701" y="1"/>
                </a:lnTo>
                <a:lnTo>
                  <a:pt x="137823" y="990"/>
                </a:lnTo>
                <a:lnTo>
                  <a:pt x="138490" y="990"/>
                </a:lnTo>
                <a:cubicBezTo>
                  <a:pt x="138123" y="1213"/>
                  <a:pt x="137723" y="1380"/>
                  <a:pt x="137322" y="1513"/>
                </a:cubicBezTo>
                <a:lnTo>
                  <a:pt x="138067" y="1569"/>
                </a:lnTo>
                <a:lnTo>
                  <a:pt x="137823" y="1791"/>
                </a:lnTo>
                <a:lnTo>
                  <a:pt x="136266" y="2458"/>
                </a:lnTo>
                <a:lnTo>
                  <a:pt x="137656" y="2458"/>
                </a:lnTo>
                <a:cubicBezTo>
                  <a:pt x="137389" y="2603"/>
                  <a:pt x="137122" y="2736"/>
                  <a:pt x="136833" y="2858"/>
                </a:cubicBezTo>
                <a:cubicBezTo>
                  <a:pt x="137055" y="2858"/>
                  <a:pt x="137267" y="2858"/>
                  <a:pt x="137478" y="2858"/>
                </a:cubicBezTo>
                <a:lnTo>
                  <a:pt x="136811" y="3336"/>
                </a:lnTo>
                <a:lnTo>
                  <a:pt x="136255" y="3336"/>
                </a:lnTo>
                <a:lnTo>
                  <a:pt x="137478" y="3781"/>
                </a:lnTo>
                <a:lnTo>
                  <a:pt x="138045" y="3781"/>
                </a:lnTo>
                <a:cubicBezTo>
                  <a:pt x="137711" y="4037"/>
                  <a:pt x="137356" y="4259"/>
                  <a:pt x="137000" y="4493"/>
                </a:cubicBezTo>
                <a:lnTo>
                  <a:pt x="138701" y="4393"/>
                </a:lnTo>
                <a:lnTo>
                  <a:pt x="138701" y="4671"/>
                </a:lnTo>
                <a:lnTo>
                  <a:pt x="138345" y="4837"/>
                </a:lnTo>
                <a:cubicBezTo>
                  <a:pt x="138089" y="4904"/>
                  <a:pt x="137845" y="4948"/>
                  <a:pt x="137589" y="4971"/>
                </a:cubicBezTo>
                <a:cubicBezTo>
                  <a:pt x="137700" y="4993"/>
                  <a:pt x="137811" y="5015"/>
                  <a:pt x="137923" y="5026"/>
                </a:cubicBezTo>
                <a:lnTo>
                  <a:pt x="137144" y="5382"/>
                </a:lnTo>
                <a:lnTo>
                  <a:pt x="137778" y="5749"/>
                </a:lnTo>
                <a:lnTo>
                  <a:pt x="136255" y="5782"/>
                </a:lnTo>
                <a:lnTo>
                  <a:pt x="136744" y="6160"/>
                </a:lnTo>
                <a:lnTo>
                  <a:pt x="135677" y="6238"/>
                </a:lnTo>
                <a:lnTo>
                  <a:pt x="135132" y="6661"/>
                </a:lnTo>
                <a:lnTo>
                  <a:pt x="136077" y="6850"/>
                </a:lnTo>
                <a:lnTo>
                  <a:pt x="136588" y="6950"/>
                </a:lnTo>
                <a:lnTo>
                  <a:pt x="135966" y="7450"/>
                </a:lnTo>
                <a:lnTo>
                  <a:pt x="136800" y="7417"/>
                </a:lnTo>
                <a:lnTo>
                  <a:pt x="135265" y="8117"/>
                </a:lnTo>
                <a:lnTo>
                  <a:pt x="136655" y="8473"/>
                </a:lnTo>
                <a:cubicBezTo>
                  <a:pt x="136355" y="8706"/>
                  <a:pt x="136055" y="8951"/>
                  <a:pt x="135744" y="9185"/>
                </a:cubicBezTo>
                <a:lnTo>
                  <a:pt x="136244" y="9140"/>
                </a:lnTo>
                <a:lnTo>
                  <a:pt x="135710" y="9551"/>
                </a:lnTo>
                <a:lnTo>
                  <a:pt x="135799" y="9718"/>
                </a:lnTo>
                <a:lnTo>
                  <a:pt x="135121" y="9529"/>
                </a:lnTo>
                <a:lnTo>
                  <a:pt x="135121" y="9396"/>
                </a:lnTo>
                <a:cubicBezTo>
                  <a:pt x="135210" y="9374"/>
                  <a:pt x="135299" y="9340"/>
                  <a:pt x="135388" y="9307"/>
                </a:cubicBezTo>
                <a:lnTo>
                  <a:pt x="135799" y="9196"/>
                </a:lnTo>
                <a:cubicBezTo>
                  <a:pt x="135799" y="9196"/>
                  <a:pt x="135321" y="9151"/>
                  <a:pt x="135277" y="9062"/>
                </a:cubicBezTo>
                <a:cubicBezTo>
                  <a:pt x="135265" y="9029"/>
                  <a:pt x="135710" y="8962"/>
                  <a:pt x="135688" y="8929"/>
                </a:cubicBezTo>
                <a:cubicBezTo>
                  <a:pt x="135655" y="8873"/>
                  <a:pt x="135599" y="8840"/>
                  <a:pt x="135543" y="8829"/>
                </a:cubicBezTo>
                <a:cubicBezTo>
                  <a:pt x="135377" y="8829"/>
                  <a:pt x="134910" y="8773"/>
                  <a:pt x="134910" y="8773"/>
                </a:cubicBezTo>
                <a:lnTo>
                  <a:pt x="134954" y="8740"/>
                </a:lnTo>
                <a:cubicBezTo>
                  <a:pt x="135110" y="8729"/>
                  <a:pt x="135254" y="8706"/>
                  <a:pt x="135410" y="8673"/>
                </a:cubicBezTo>
                <a:cubicBezTo>
                  <a:pt x="135343" y="8662"/>
                  <a:pt x="135277" y="8640"/>
                  <a:pt x="135210" y="8618"/>
                </a:cubicBezTo>
                <a:lnTo>
                  <a:pt x="135432" y="8506"/>
                </a:lnTo>
                <a:lnTo>
                  <a:pt x="135165" y="8295"/>
                </a:lnTo>
                <a:lnTo>
                  <a:pt x="135054" y="8251"/>
                </a:lnTo>
                <a:cubicBezTo>
                  <a:pt x="135132" y="8228"/>
                  <a:pt x="135221" y="8217"/>
                  <a:pt x="135310" y="8195"/>
                </a:cubicBezTo>
                <a:lnTo>
                  <a:pt x="134832" y="8084"/>
                </a:lnTo>
                <a:lnTo>
                  <a:pt x="134754" y="7973"/>
                </a:lnTo>
                <a:lnTo>
                  <a:pt x="134810" y="7950"/>
                </a:lnTo>
                <a:lnTo>
                  <a:pt x="134710" y="7906"/>
                </a:lnTo>
                <a:lnTo>
                  <a:pt x="134676" y="7861"/>
                </a:lnTo>
                <a:lnTo>
                  <a:pt x="135143" y="7795"/>
                </a:lnTo>
                <a:lnTo>
                  <a:pt x="134220" y="7383"/>
                </a:lnTo>
                <a:lnTo>
                  <a:pt x="133798" y="7861"/>
                </a:lnTo>
                <a:lnTo>
                  <a:pt x="134120" y="7861"/>
                </a:lnTo>
                <a:cubicBezTo>
                  <a:pt x="133942" y="7962"/>
                  <a:pt x="133753" y="8050"/>
                  <a:pt x="133564" y="8106"/>
                </a:cubicBezTo>
                <a:lnTo>
                  <a:pt x="133920" y="8139"/>
                </a:lnTo>
                <a:lnTo>
                  <a:pt x="133798" y="8239"/>
                </a:lnTo>
                <a:lnTo>
                  <a:pt x="133064" y="8562"/>
                </a:lnTo>
                <a:lnTo>
                  <a:pt x="133731" y="8562"/>
                </a:lnTo>
                <a:cubicBezTo>
                  <a:pt x="133598" y="8629"/>
                  <a:pt x="133475" y="8695"/>
                  <a:pt x="133342" y="8751"/>
                </a:cubicBezTo>
                <a:lnTo>
                  <a:pt x="133642" y="8751"/>
                </a:lnTo>
                <a:lnTo>
                  <a:pt x="133331" y="8984"/>
                </a:lnTo>
                <a:lnTo>
                  <a:pt x="133064" y="8984"/>
                </a:lnTo>
                <a:lnTo>
                  <a:pt x="133642" y="9196"/>
                </a:lnTo>
                <a:lnTo>
                  <a:pt x="133920" y="9196"/>
                </a:lnTo>
                <a:cubicBezTo>
                  <a:pt x="133787" y="9285"/>
                  <a:pt x="133653" y="9374"/>
                  <a:pt x="133520" y="9463"/>
                </a:cubicBezTo>
                <a:lnTo>
                  <a:pt x="132986" y="9407"/>
                </a:lnTo>
                <a:lnTo>
                  <a:pt x="133153" y="9207"/>
                </a:lnTo>
                <a:lnTo>
                  <a:pt x="132797" y="9140"/>
                </a:lnTo>
                <a:cubicBezTo>
                  <a:pt x="132897" y="9140"/>
                  <a:pt x="132986" y="9096"/>
                  <a:pt x="133053" y="9018"/>
                </a:cubicBezTo>
                <a:lnTo>
                  <a:pt x="132197" y="8784"/>
                </a:lnTo>
                <a:lnTo>
                  <a:pt x="132197" y="8618"/>
                </a:lnTo>
                <a:cubicBezTo>
                  <a:pt x="132308" y="8584"/>
                  <a:pt x="132408" y="8551"/>
                  <a:pt x="132508" y="8506"/>
                </a:cubicBezTo>
                <a:lnTo>
                  <a:pt x="132508" y="8506"/>
                </a:lnTo>
                <a:lnTo>
                  <a:pt x="133020" y="8384"/>
                </a:lnTo>
                <a:cubicBezTo>
                  <a:pt x="133020" y="8384"/>
                  <a:pt x="132441" y="8328"/>
                  <a:pt x="132386" y="8217"/>
                </a:cubicBezTo>
                <a:cubicBezTo>
                  <a:pt x="132375" y="8184"/>
                  <a:pt x="132908" y="8095"/>
                  <a:pt x="132875" y="8062"/>
                </a:cubicBezTo>
                <a:cubicBezTo>
                  <a:pt x="132842" y="7995"/>
                  <a:pt x="132775" y="7950"/>
                  <a:pt x="132708" y="7939"/>
                </a:cubicBezTo>
                <a:cubicBezTo>
                  <a:pt x="132508" y="7939"/>
                  <a:pt x="131941" y="7873"/>
                  <a:pt x="131941" y="7873"/>
                </a:cubicBezTo>
                <a:lnTo>
                  <a:pt x="132008" y="7839"/>
                </a:lnTo>
                <a:cubicBezTo>
                  <a:pt x="132186" y="7817"/>
                  <a:pt x="132364" y="7795"/>
                  <a:pt x="132541" y="7750"/>
                </a:cubicBezTo>
                <a:cubicBezTo>
                  <a:pt x="132464" y="7728"/>
                  <a:pt x="132386" y="7706"/>
                  <a:pt x="132308" y="7684"/>
                </a:cubicBezTo>
                <a:lnTo>
                  <a:pt x="132575" y="7550"/>
                </a:lnTo>
                <a:lnTo>
                  <a:pt x="132297" y="7294"/>
                </a:lnTo>
                <a:lnTo>
                  <a:pt x="132152" y="7239"/>
                </a:lnTo>
                <a:cubicBezTo>
                  <a:pt x="132252" y="7217"/>
                  <a:pt x="132352" y="7194"/>
                  <a:pt x="132453" y="7172"/>
                </a:cubicBezTo>
                <a:lnTo>
                  <a:pt x="131874" y="7028"/>
                </a:lnTo>
                <a:lnTo>
                  <a:pt x="131785" y="6883"/>
                </a:lnTo>
                <a:lnTo>
                  <a:pt x="131852" y="6872"/>
                </a:lnTo>
                <a:lnTo>
                  <a:pt x="131730" y="6805"/>
                </a:lnTo>
                <a:lnTo>
                  <a:pt x="131696" y="6761"/>
                </a:lnTo>
                <a:lnTo>
                  <a:pt x="132252" y="6672"/>
                </a:lnTo>
                <a:lnTo>
                  <a:pt x="131141" y="6183"/>
                </a:lnTo>
                <a:lnTo>
                  <a:pt x="130640" y="6739"/>
                </a:lnTo>
                <a:lnTo>
                  <a:pt x="130362" y="6694"/>
                </a:lnTo>
                <a:cubicBezTo>
                  <a:pt x="130496" y="6683"/>
                  <a:pt x="130618" y="6627"/>
                  <a:pt x="130707" y="6538"/>
                </a:cubicBezTo>
                <a:lnTo>
                  <a:pt x="129573" y="6216"/>
                </a:lnTo>
                <a:lnTo>
                  <a:pt x="129573" y="6005"/>
                </a:lnTo>
                <a:cubicBezTo>
                  <a:pt x="129717" y="5960"/>
                  <a:pt x="129851" y="5916"/>
                  <a:pt x="129995" y="5860"/>
                </a:cubicBezTo>
                <a:lnTo>
                  <a:pt x="129995" y="5860"/>
                </a:lnTo>
                <a:lnTo>
                  <a:pt x="130674" y="5693"/>
                </a:lnTo>
                <a:cubicBezTo>
                  <a:pt x="130674" y="5693"/>
                  <a:pt x="129906" y="5616"/>
                  <a:pt x="129840" y="5471"/>
                </a:cubicBezTo>
                <a:cubicBezTo>
                  <a:pt x="129806" y="5427"/>
                  <a:pt x="130507" y="5315"/>
                  <a:pt x="130485" y="5271"/>
                </a:cubicBezTo>
                <a:cubicBezTo>
                  <a:pt x="130429" y="5182"/>
                  <a:pt x="130351" y="5115"/>
                  <a:pt x="130251" y="5104"/>
                </a:cubicBezTo>
                <a:cubicBezTo>
                  <a:pt x="129995" y="5104"/>
                  <a:pt x="129239" y="5015"/>
                  <a:pt x="129239" y="5015"/>
                </a:cubicBezTo>
                <a:lnTo>
                  <a:pt x="129328" y="4971"/>
                </a:lnTo>
                <a:cubicBezTo>
                  <a:pt x="129562" y="4948"/>
                  <a:pt x="129795" y="4915"/>
                  <a:pt x="130029" y="4871"/>
                </a:cubicBezTo>
                <a:cubicBezTo>
                  <a:pt x="129929" y="4837"/>
                  <a:pt x="129829" y="4804"/>
                  <a:pt x="129729" y="4771"/>
                </a:cubicBezTo>
                <a:lnTo>
                  <a:pt x="130073" y="4593"/>
                </a:lnTo>
                <a:lnTo>
                  <a:pt x="129662" y="4259"/>
                </a:lnTo>
                <a:lnTo>
                  <a:pt x="129473" y="4192"/>
                </a:lnTo>
                <a:cubicBezTo>
                  <a:pt x="129617" y="4159"/>
                  <a:pt x="129740" y="4137"/>
                  <a:pt x="129873" y="4104"/>
                </a:cubicBezTo>
                <a:lnTo>
                  <a:pt x="129117" y="3914"/>
                </a:lnTo>
                <a:lnTo>
                  <a:pt x="128995" y="3737"/>
                </a:lnTo>
                <a:lnTo>
                  <a:pt x="129095" y="3714"/>
                </a:lnTo>
                <a:lnTo>
                  <a:pt x="128928" y="3637"/>
                </a:lnTo>
                <a:lnTo>
                  <a:pt x="128884" y="3570"/>
                </a:lnTo>
                <a:lnTo>
                  <a:pt x="129617" y="3459"/>
                </a:lnTo>
                <a:lnTo>
                  <a:pt x="128150" y="2814"/>
                </a:lnTo>
                <a:lnTo>
                  <a:pt x="127472" y="3570"/>
                </a:lnTo>
                <a:lnTo>
                  <a:pt x="127983" y="3570"/>
                </a:lnTo>
                <a:cubicBezTo>
                  <a:pt x="127705" y="3737"/>
                  <a:pt x="127405" y="3870"/>
                  <a:pt x="127094" y="3959"/>
                </a:cubicBezTo>
                <a:lnTo>
                  <a:pt x="127661" y="4003"/>
                </a:lnTo>
                <a:lnTo>
                  <a:pt x="127472" y="4170"/>
                </a:lnTo>
                <a:lnTo>
                  <a:pt x="126293" y="4682"/>
                </a:lnTo>
                <a:lnTo>
                  <a:pt x="127360" y="4682"/>
                </a:lnTo>
                <a:cubicBezTo>
                  <a:pt x="127160" y="4793"/>
                  <a:pt x="126949" y="4893"/>
                  <a:pt x="126738" y="4982"/>
                </a:cubicBezTo>
                <a:lnTo>
                  <a:pt x="127227" y="4982"/>
                </a:lnTo>
                <a:lnTo>
                  <a:pt x="126838" y="5260"/>
                </a:lnTo>
                <a:lnTo>
                  <a:pt x="126004" y="4904"/>
                </a:lnTo>
                <a:lnTo>
                  <a:pt x="125492" y="5471"/>
                </a:lnTo>
                <a:lnTo>
                  <a:pt x="125882" y="5471"/>
                </a:lnTo>
                <a:cubicBezTo>
                  <a:pt x="125670" y="5593"/>
                  <a:pt x="125437" y="5693"/>
                  <a:pt x="125203" y="5771"/>
                </a:cubicBezTo>
                <a:lnTo>
                  <a:pt x="125637" y="5805"/>
                </a:lnTo>
                <a:lnTo>
                  <a:pt x="125504" y="5927"/>
                </a:lnTo>
                <a:lnTo>
                  <a:pt x="124614" y="6316"/>
                </a:lnTo>
                <a:lnTo>
                  <a:pt x="125415" y="6316"/>
                </a:lnTo>
                <a:cubicBezTo>
                  <a:pt x="125259" y="6405"/>
                  <a:pt x="125103" y="6483"/>
                  <a:pt x="124937" y="6550"/>
                </a:cubicBezTo>
                <a:lnTo>
                  <a:pt x="125315" y="6550"/>
                </a:lnTo>
                <a:lnTo>
                  <a:pt x="124925" y="6827"/>
                </a:lnTo>
                <a:lnTo>
                  <a:pt x="124614" y="6827"/>
                </a:lnTo>
                <a:lnTo>
                  <a:pt x="125181" y="7028"/>
                </a:lnTo>
                <a:cubicBezTo>
                  <a:pt x="125203" y="7139"/>
                  <a:pt x="125137" y="7272"/>
                  <a:pt x="125048" y="7250"/>
                </a:cubicBezTo>
                <a:lnTo>
                  <a:pt x="125170" y="7395"/>
                </a:lnTo>
                <a:lnTo>
                  <a:pt x="125037" y="7483"/>
                </a:lnTo>
                <a:lnTo>
                  <a:pt x="125148" y="7483"/>
                </a:lnTo>
                <a:cubicBezTo>
                  <a:pt x="125103" y="7517"/>
                  <a:pt x="125048" y="7528"/>
                  <a:pt x="124992" y="7506"/>
                </a:cubicBezTo>
                <a:lnTo>
                  <a:pt x="125181" y="7650"/>
                </a:lnTo>
                <a:lnTo>
                  <a:pt x="125037" y="7773"/>
                </a:lnTo>
                <a:lnTo>
                  <a:pt x="125181" y="7928"/>
                </a:lnTo>
                <a:lnTo>
                  <a:pt x="124825" y="8062"/>
                </a:lnTo>
                <a:cubicBezTo>
                  <a:pt x="124881" y="8106"/>
                  <a:pt x="124937" y="8162"/>
                  <a:pt x="124970" y="8217"/>
                </a:cubicBezTo>
                <a:lnTo>
                  <a:pt x="124925" y="8217"/>
                </a:lnTo>
                <a:lnTo>
                  <a:pt x="124792" y="8106"/>
                </a:lnTo>
                <a:lnTo>
                  <a:pt x="124647" y="8050"/>
                </a:lnTo>
                <a:cubicBezTo>
                  <a:pt x="124748" y="8028"/>
                  <a:pt x="124848" y="8006"/>
                  <a:pt x="124948" y="7995"/>
                </a:cubicBezTo>
                <a:lnTo>
                  <a:pt x="124381" y="7839"/>
                </a:lnTo>
                <a:lnTo>
                  <a:pt x="124281" y="7706"/>
                </a:lnTo>
                <a:lnTo>
                  <a:pt x="124358" y="7684"/>
                </a:lnTo>
                <a:lnTo>
                  <a:pt x="124225" y="7628"/>
                </a:lnTo>
                <a:lnTo>
                  <a:pt x="124192" y="7572"/>
                </a:lnTo>
                <a:lnTo>
                  <a:pt x="124748" y="7495"/>
                </a:lnTo>
                <a:lnTo>
                  <a:pt x="123636" y="7005"/>
                </a:lnTo>
                <a:lnTo>
                  <a:pt x="123124" y="7584"/>
                </a:lnTo>
                <a:lnTo>
                  <a:pt x="123513" y="7584"/>
                </a:lnTo>
                <a:cubicBezTo>
                  <a:pt x="123436" y="7628"/>
                  <a:pt x="123358" y="7661"/>
                  <a:pt x="123280" y="7706"/>
                </a:cubicBezTo>
                <a:cubicBezTo>
                  <a:pt x="123124" y="7650"/>
                  <a:pt x="122969" y="7595"/>
                  <a:pt x="122813" y="7561"/>
                </a:cubicBezTo>
                <a:cubicBezTo>
                  <a:pt x="122835" y="7550"/>
                  <a:pt x="122846" y="7539"/>
                  <a:pt x="122857" y="7517"/>
                </a:cubicBezTo>
                <a:lnTo>
                  <a:pt x="122657" y="7461"/>
                </a:lnTo>
                <a:cubicBezTo>
                  <a:pt x="123035" y="7183"/>
                  <a:pt x="123602" y="6994"/>
                  <a:pt x="124014" y="6872"/>
                </a:cubicBezTo>
                <a:cubicBezTo>
                  <a:pt x="123613" y="6750"/>
                  <a:pt x="123024" y="6561"/>
                  <a:pt x="122591" y="6416"/>
                </a:cubicBezTo>
                <a:cubicBezTo>
                  <a:pt x="122635" y="6405"/>
                  <a:pt x="122668" y="6394"/>
                  <a:pt x="122657" y="6383"/>
                </a:cubicBezTo>
                <a:cubicBezTo>
                  <a:pt x="122646" y="6361"/>
                  <a:pt x="122624" y="6338"/>
                  <a:pt x="122602" y="6316"/>
                </a:cubicBezTo>
                <a:cubicBezTo>
                  <a:pt x="123069" y="6149"/>
                  <a:pt x="123402" y="6083"/>
                  <a:pt x="123903" y="5894"/>
                </a:cubicBezTo>
                <a:cubicBezTo>
                  <a:pt x="123313" y="5805"/>
                  <a:pt x="123525" y="5593"/>
                  <a:pt x="122946" y="5404"/>
                </a:cubicBezTo>
                <a:lnTo>
                  <a:pt x="123224" y="5126"/>
                </a:lnTo>
                <a:cubicBezTo>
                  <a:pt x="122924" y="4993"/>
                  <a:pt x="122646" y="4804"/>
                  <a:pt x="122424" y="4570"/>
                </a:cubicBezTo>
                <a:lnTo>
                  <a:pt x="122713" y="4270"/>
                </a:lnTo>
                <a:cubicBezTo>
                  <a:pt x="122624" y="4126"/>
                  <a:pt x="122446" y="4159"/>
                  <a:pt x="122302" y="4104"/>
                </a:cubicBezTo>
                <a:cubicBezTo>
                  <a:pt x="122157" y="4048"/>
                  <a:pt x="122135" y="3714"/>
                  <a:pt x="122268" y="3759"/>
                </a:cubicBezTo>
                <a:lnTo>
                  <a:pt x="121846" y="3470"/>
                </a:lnTo>
                <a:cubicBezTo>
                  <a:pt x="121968" y="3347"/>
                  <a:pt x="121846" y="3136"/>
                  <a:pt x="121779" y="2981"/>
                </a:cubicBezTo>
                <a:cubicBezTo>
                  <a:pt x="121712" y="2847"/>
                  <a:pt x="121746" y="2614"/>
                  <a:pt x="121835" y="2591"/>
                </a:cubicBezTo>
                <a:lnTo>
                  <a:pt x="120912" y="2469"/>
                </a:lnTo>
                <a:cubicBezTo>
                  <a:pt x="121079" y="2558"/>
                  <a:pt x="121201" y="2703"/>
                  <a:pt x="121268" y="2881"/>
                </a:cubicBezTo>
                <a:cubicBezTo>
                  <a:pt x="121312" y="3058"/>
                  <a:pt x="121201" y="3325"/>
                  <a:pt x="121034" y="3292"/>
                </a:cubicBezTo>
                <a:lnTo>
                  <a:pt x="121301" y="3603"/>
                </a:lnTo>
                <a:cubicBezTo>
                  <a:pt x="121223" y="3725"/>
                  <a:pt x="121079" y="3792"/>
                  <a:pt x="120934" y="3759"/>
                </a:cubicBezTo>
                <a:lnTo>
                  <a:pt x="121256" y="4003"/>
                </a:lnTo>
                <a:lnTo>
                  <a:pt x="121012" y="4215"/>
                </a:lnTo>
                <a:lnTo>
                  <a:pt x="121256" y="4493"/>
                </a:lnTo>
                <a:lnTo>
                  <a:pt x="120567" y="4192"/>
                </a:lnTo>
                <a:lnTo>
                  <a:pt x="119956" y="4871"/>
                </a:lnTo>
                <a:lnTo>
                  <a:pt x="120411" y="4871"/>
                </a:lnTo>
                <a:cubicBezTo>
                  <a:pt x="120167" y="5015"/>
                  <a:pt x="119900" y="5126"/>
                  <a:pt x="119622" y="5215"/>
                </a:cubicBezTo>
                <a:lnTo>
                  <a:pt x="120133" y="5260"/>
                </a:lnTo>
                <a:lnTo>
                  <a:pt x="119956" y="5404"/>
                </a:lnTo>
                <a:lnTo>
                  <a:pt x="118899" y="5860"/>
                </a:lnTo>
                <a:lnTo>
                  <a:pt x="119856" y="5860"/>
                </a:lnTo>
                <a:cubicBezTo>
                  <a:pt x="119822" y="5882"/>
                  <a:pt x="119778" y="5905"/>
                  <a:pt x="119744" y="5916"/>
                </a:cubicBezTo>
                <a:cubicBezTo>
                  <a:pt x="119600" y="5994"/>
                  <a:pt x="119444" y="6071"/>
                  <a:pt x="119300" y="6138"/>
                </a:cubicBezTo>
                <a:lnTo>
                  <a:pt x="119555" y="6138"/>
                </a:lnTo>
                <a:lnTo>
                  <a:pt x="119255" y="6461"/>
                </a:lnTo>
                <a:lnTo>
                  <a:pt x="119055" y="6461"/>
                </a:lnTo>
                <a:cubicBezTo>
                  <a:pt x="119066" y="6449"/>
                  <a:pt x="119088" y="6438"/>
                  <a:pt x="119111" y="6449"/>
                </a:cubicBezTo>
                <a:lnTo>
                  <a:pt x="118810" y="6238"/>
                </a:lnTo>
                <a:cubicBezTo>
                  <a:pt x="118810" y="6238"/>
                  <a:pt x="118810" y="6238"/>
                  <a:pt x="118810" y="6227"/>
                </a:cubicBezTo>
                <a:lnTo>
                  <a:pt x="119211" y="6127"/>
                </a:lnTo>
                <a:cubicBezTo>
                  <a:pt x="119211" y="6127"/>
                  <a:pt x="119022" y="6116"/>
                  <a:pt x="118833" y="6071"/>
                </a:cubicBezTo>
                <a:cubicBezTo>
                  <a:pt x="118810" y="6016"/>
                  <a:pt x="118788" y="5960"/>
                  <a:pt x="118755" y="5905"/>
                </a:cubicBezTo>
                <a:cubicBezTo>
                  <a:pt x="118744" y="5894"/>
                  <a:pt x="118744" y="5871"/>
                  <a:pt x="118744" y="5849"/>
                </a:cubicBezTo>
                <a:cubicBezTo>
                  <a:pt x="118899" y="5816"/>
                  <a:pt x="119055" y="5782"/>
                  <a:pt x="119044" y="5760"/>
                </a:cubicBezTo>
                <a:cubicBezTo>
                  <a:pt x="118999" y="5671"/>
                  <a:pt x="118922" y="5616"/>
                  <a:pt x="118833" y="5604"/>
                </a:cubicBezTo>
                <a:cubicBezTo>
                  <a:pt x="118699" y="5604"/>
                  <a:pt x="118421" y="5582"/>
                  <a:pt x="118210" y="5560"/>
                </a:cubicBezTo>
                <a:lnTo>
                  <a:pt x="118166" y="5560"/>
                </a:lnTo>
                <a:lnTo>
                  <a:pt x="117932" y="5538"/>
                </a:lnTo>
                <a:lnTo>
                  <a:pt x="118010" y="5493"/>
                </a:lnTo>
                <a:cubicBezTo>
                  <a:pt x="118221" y="5471"/>
                  <a:pt x="118432" y="5438"/>
                  <a:pt x="118644" y="5393"/>
                </a:cubicBezTo>
                <a:cubicBezTo>
                  <a:pt x="118555" y="5371"/>
                  <a:pt x="118466" y="5338"/>
                  <a:pt x="118377" y="5315"/>
                </a:cubicBezTo>
                <a:lnTo>
                  <a:pt x="118688" y="5160"/>
                </a:lnTo>
                <a:lnTo>
                  <a:pt x="118310" y="4860"/>
                </a:lnTo>
                <a:lnTo>
                  <a:pt x="118143" y="4793"/>
                </a:lnTo>
                <a:cubicBezTo>
                  <a:pt x="118266" y="4759"/>
                  <a:pt x="118377" y="4737"/>
                  <a:pt x="118499" y="4715"/>
                </a:cubicBezTo>
                <a:lnTo>
                  <a:pt x="117843" y="4548"/>
                </a:lnTo>
                <a:lnTo>
                  <a:pt x="117732" y="4393"/>
                </a:lnTo>
                <a:lnTo>
                  <a:pt x="117810" y="4370"/>
                </a:lnTo>
                <a:lnTo>
                  <a:pt x="117665" y="4304"/>
                </a:lnTo>
                <a:lnTo>
                  <a:pt x="117621" y="4237"/>
                </a:lnTo>
                <a:lnTo>
                  <a:pt x="118288" y="4137"/>
                </a:lnTo>
                <a:lnTo>
                  <a:pt x="116965" y="3570"/>
                </a:lnTo>
                <a:lnTo>
                  <a:pt x="116364" y="4237"/>
                </a:lnTo>
                <a:lnTo>
                  <a:pt x="116820" y="4237"/>
                </a:lnTo>
                <a:cubicBezTo>
                  <a:pt x="116565" y="4393"/>
                  <a:pt x="116298" y="4504"/>
                  <a:pt x="116020" y="4593"/>
                </a:cubicBezTo>
                <a:lnTo>
                  <a:pt x="116531" y="4626"/>
                </a:lnTo>
                <a:lnTo>
                  <a:pt x="116353" y="4793"/>
                </a:lnTo>
                <a:lnTo>
                  <a:pt x="115297" y="5238"/>
                </a:lnTo>
                <a:lnTo>
                  <a:pt x="116253" y="5238"/>
                </a:lnTo>
                <a:cubicBezTo>
                  <a:pt x="116075" y="5338"/>
                  <a:pt x="115886" y="5438"/>
                  <a:pt x="115697" y="5516"/>
                </a:cubicBezTo>
                <a:lnTo>
                  <a:pt x="116131" y="5516"/>
                </a:lnTo>
                <a:lnTo>
                  <a:pt x="115686" y="5849"/>
                </a:lnTo>
                <a:lnTo>
                  <a:pt x="115308" y="5849"/>
                </a:lnTo>
                <a:lnTo>
                  <a:pt x="116142" y="6149"/>
                </a:lnTo>
                <a:lnTo>
                  <a:pt x="116520" y="6149"/>
                </a:lnTo>
                <a:cubicBezTo>
                  <a:pt x="116298" y="6316"/>
                  <a:pt x="116053" y="6472"/>
                  <a:pt x="115808" y="6627"/>
                </a:cubicBezTo>
                <a:lnTo>
                  <a:pt x="116965" y="6561"/>
                </a:lnTo>
                <a:lnTo>
                  <a:pt x="116965" y="6750"/>
                </a:lnTo>
                <a:lnTo>
                  <a:pt x="116720" y="6861"/>
                </a:lnTo>
                <a:cubicBezTo>
                  <a:pt x="116598" y="6894"/>
                  <a:pt x="116476" y="6916"/>
                  <a:pt x="116342" y="6939"/>
                </a:cubicBezTo>
                <a:cubicBezTo>
                  <a:pt x="116353" y="6905"/>
                  <a:pt x="116376" y="6883"/>
                  <a:pt x="116398" y="6883"/>
                </a:cubicBezTo>
                <a:lnTo>
                  <a:pt x="115875" y="6805"/>
                </a:lnTo>
                <a:cubicBezTo>
                  <a:pt x="115964" y="6861"/>
                  <a:pt x="116031" y="6939"/>
                  <a:pt x="116064" y="7039"/>
                </a:cubicBezTo>
                <a:cubicBezTo>
                  <a:pt x="115708" y="6961"/>
                  <a:pt x="115820" y="6794"/>
                  <a:pt x="115386" y="6650"/>
                </a:cubicBezTo>
                <a:lnTo>
                  <a:pt x="115608" y="6427"/>
                </a:lnTo>
                <a:cubicBezTo>
                  <a:pt x="115364" y="6316"/>
                  <a:pt x="115141" y="6172"/>
                  <a:pt x="114952" y="5971"/>
                </a:cubicBezTo>
                <a:lnTo>
                  <a:pt x="115186" y="5727"/>
                </a:lnTo>
                <a:cubicBezTo>
                  <a:pt x="115119" y="5604"/>
                  <a:pt x="114975" y="5638"/>
                  <a:pt x="114852" y="5582"/>
                </a:cubicBezTo>
                <a:cubicBezTo>
                  <a:pt x="114741" y="5538"/>
                  <a:pt x="114719" y="5271"/>
                  <a:pt x="114830" y="5304"/>
                </a:cubicBezTo>
                <a:lnTo>
                  <a:pt x="114474" y="5071"/>
                </a:lnTo>
                <a:cubicBezTo>
                  <a:pt x="114563" y="4971"/>
                  <a:pt x="114474" y="4793"/>
                  <a:pt x="114419" y="4671"/>
                </a:cubicBezTo>
                <a:cubicBezTo>
                  <a:pt x="114363" y="4548"/>
                  <a:pt x="114385" y="4359"/>
                  <a:pt x="114463" y="4348"/>
                </a:cubicBezTo>
                <a:lnTo>
                  <a:pt x="113707" y="4248"/>
                </a:lnTo>
                <a:cubicBezTo>
                  <a:pt x="113841" y="4315"/>
                  <a:pt x="113941" y="4437"/>
                  <a:pt x="113996" y="4582"/>
                </a:cubicBezTo>
                <a:cubicBezTo>
                  <a:pt x="114041" y="4737"/>
                  <a:pt x="113941" y="4948"/>
                  <a:pt x="113807" y="4915"/>
                </a:cubicBezTo>
                <a:cubicBezTo>
                  <a:pt x="113874" y="5004"/>
                  <a:pt x="113941" y="5082"/>
                  <a:pt x="114018" y="5171"/>
                </a:cubicBezTo>
                <a:cubicBezTo>
                  <a:pt x="113963" y="5271"/>
                  <a:pt x="113841" y="5327"/>
                  <a:pt x="113718" y="5304"/>
                </a:cubicBezTo>
                <a:lnTo>
                  <a:pt x="113996" y="5504"/>
                </a:lnTo>
                <a:lnTo>
                  <a:pt x="113785" y="5682"/>
                </a:lnTo>
                <a:cubicBezTo>
                  <a:pt x="113852" y="5760"/>
                  <a:pt x="113930" y="5827"/>
                  <a:pt x="113996" y="5905"/>
                </a:cubicBezTo>
                <a:lnTo>
                  <a:pt x="113474" y="6105"/>
                </a:lnTo>
                <a:cubicBezTo>
                  <a:pt x="113563" y="6172"/>
                  <a:pt x="113640" y="6249"/>
                  <a:pt x="113707" y="6349"/>
                </a:cubicBezTo>
                <a:lnTo>
                  <a:pt x="113429" y="6227"/>
                </a:lnTo>
                <a:lnTo>
                  <a:pt x="113173" y="6516"/>
                </a:lnTo>
                <a:lnTo>
                  <a:pt x="113118" y="6516"/>
                </a:lnTo>
                <a:lnTo>
                  <a:pt x="113140" y="6550"/>
                </a:lnTo>
                <a:lnTo>
                  <a:pt x="112840" y="6894"/>
                </a:lnTo>
                <a:lnTo>
                  <a:pt x="113285" y="6894"/>
                </a:lnTo>
                <a:cubicBezTo>
                  <a:pt x="113040" y="7039"/>
                  <a:pt x="112773" y="7161"/>
                  <a:pt x="112495" y="7250"/>
                </a:cubicBezTo>
                <a:lnTo>
                  <a:pt x="113007" y="7283"/>
                </a:lnTo>
                <a:lnTo>
                  <a:pt x="112840" y="7439"/>
                </a:lnTo>
                <a:lnTo>
                  <a:pt x="112173" y="7717"/>
                </a:lnTo>
                <a:cubicBezTo>
                  <a:pt x="112106" y="7672"/>
                  <a:pt x="112095" y="7506"/>
                  <a:pt x="112173" y="7528"/>
                </a:cubicBezTo>
                <a:lnTo>
                  <a:pt x="112006" y="7417"/>
                </a:lnTo>
                <a:lnTo>
                  <a:pt x="112217" y="7361"/>
                </a:lnTo>
                <a:cubicBezTo>
                  <a:pt x="112217" y="7361"/>
                  <a:pt x="112095" y="7350"/>
                  <a:pt x="111950" y="7328"/>
                </a:cubicBezTo>
                <a:cubicBezTo>
                  <a:pt x="111973" y="7261"/>
                  <a:pt x="111928" y="7161"/>
                  <a:pt x="111895" y="7094"/>
                </a:cubicBezTo>
                <a:cubicBezTo>
                  <a:pt x="111873" y="7061"/>
                  <a:pt x="111862" y="7039"/>
                  <a:pt x="111862" y="7016"/>
                </a:cubicBezTo>
                <a:cubicBezTo>
                  <a:pt x="111962" y="6983"/>
                  <a:pt x="112028" y="6961"/>
                  <a:pt x="112017" y="6950"/>
                </a:cubicBezTo>
                <a:cubicBezTo>
                  <a:pt x="111973" y="6861"/>
                  <a:pt x="111884" y="6794"/>
                  <a:pt x="111784" y="6783"/>
                </a:cubicBezTo>
                <a:cubicBezTo>
                  <a:pt x="111528" y="6783"/>
                  <a:pt x="110772" y="6694"/>
                  <a:pt x="110772" y="6694"/>
                </a:cubicBezTo>
                <a:lnTo>
                  <a:pt x="110861" y="6650"/>
                </a:lnTo>
                <a:cubicBezTo>
                  <a:pt x="111094" y="6627"/>
                  <a:pt x="111339" y="6594"/>
                  <a:pt x="111572" y="6550"/>
                </a:cubicBezTo>
                <a:cubicBezTo>
                  <a:pt x="111472" y="6516"/>
                  <a:pt x="111372" y="6483"/>
                  <a:pt x="111272" y="6449"/>
                </a:cubicBezTo>
                <a:lnTo>
                  <a:pt x="111617" y="6272"/>
                </a:lnTo>
                <a:lnTo>
                  <a:pt x="111194" y="5938"/>
                </a:lnTo>
                <a:lnTo>
                  <a:pt x="111017" y="5860"/>
                </a:lnTo>
                <a:cubicBezTo>
                  <a:pt x="111150" y="5838"/>
                  <a:pt x="111283" y="5805"/>
                  <a:pt x="111417" y="5782"/>
                </a:cubicBezTo>
                <a:lnTo>
                  <a:pt x="110650" y="5593"/>
                </a:lnTo>
                <a:lnTo>
                  <a:pt x="110527" y="5415"/>
                </a:lnTo>
                <a:lnTo>
                  <a:pt x="110627" y="5393"/>
                </a:lnTo>
                <a:lnTo>
                  <a:pt x="110461" y="5315"/>
                </a:lnTo>
                <a:lnTo>
                  <a:pt x="110416" y="5249"/>
                </a:lnTo>
                <a:lnTo>
                  <a:pt x="111150" y="5138"/>
                </a:lnTo>
                <a:lnTo>
                  <a:pt x="109682" y="4493"/>
                </a:lnTo>
                <a:lnTo>
                  <a:pt x="109004" y="5249"/>
                </a:lnTo>
                <a:lnTo>
                  <a:pt x="109516" y="5249"/>
                </a:lnTo>
                <a:cubicBezTo>
                  <a:pt x="109293" y="5382"/>
                  <a:pt x="109060" y="5493"/>
                  <a:pt x="108815" y="5571"/>
                </a:cubicBezTo>
                <a:cubicBezTo>
                  <a:pt x="108715" y="5504"/>
                  <a:pt x="108615" y="5460"/>
                  <a:pt x="108493" y="5415"/>
                </a:cubicBezTo>
                <a:lnTo>
                  <a:pt x="108771" y="5138"/>
                </a:lnTo>
                <a:cubicBezTo>
                  <a:pt x="108470" y="5015"/>
                  <a:pt x="108204" y="4826"/>
                  <a:pt x="107970" y="4582"/>
                </a:cubicBezTo>
                <a:lnTo>
                  <a:pt x="108259" y="4293"/>
                </a:lnTo>
                <a:cubicBezTo>
                  <a:pt x="108181" y="4137"/>
                  <a:pt x="107992" y="4170"/>
                  <a:pt x="107848" y="4115"/>
                </a:cubicBezTo>
                <a:cubicBezTo>
                  <a:pt x="107714" y="4070"/>
                  <a:pt x="107681" y="3737"/>
                  <a:pt x="107826" y="3781"/>
                </a:cubicBezTo>
                <a:lnTo>
                  <a:pt x="107403" y="3481"/>
                </a:lnTo>
                <a:cubicBezTo>
                  <a:pt x="107514" y="3370"/>
                  <a:pt x="107403" y="3147"/>
                  <a:pt x="107325" y="3003"/>
                </a:cubicBezTo>
                <a:cubicBezTo>
                  <a:pt x="107259" y="2858"/>
                  <a:pt x="107292" y="2636"/>
                  <a:pt x="107392" y="2603"/>
                </a:cubicBezTo>
                <a:lnTo>
                  <a:pt x="106469" y="2480"/>
                </a:lnTo>
                <a:cubicBezTo>
                  <a:pt x="106625" y="2580"/>
                  <a:pt x="106747" y="2725"/>
                  <a:pt x="106814" y="2892"/>
                </a:cubicBezTo>
                <a:cubicBezTo>
                  <a:pt x="106869" y="3081"/>
                  <a:pt x="106747" y="3336"/>
                  <a:pt x="106591" y="3303"/>
                </a:cubicBezTo>
                <a:lnTo>
                  <a:pt x="106847" y="3614"/>
                </a:lnTo>
                <a:cubicBezTo>
                  <a:pt x="106780" y="3748"/>
                  <a:pt x="106625" y="3803"/>
                  <a:pt x="106491" y="3770"/>
                </a:cubicBezTo>
                <a:lnTo>
                  <a:pt x="106814" y="4026"/>
                </a:lnTo>
                <a:lnTo>
                  <a:pt x="106569" y="4226"/>
                </a:lnTo>
                <a:cubicBezTo>
                  <a:pt x="106647" y="4326"/>
                  <a:pt x="106736" y="4415"/>
                  <a:pt x="106814" y="4504"/>
                </a:cubicBezTo>
                <a:lnTo>
                  <a:pt x="106180" y="4748"/>
                </a:lnTo>
                <a:cubicBezTo>
                  <a:pt x="106358" y="4871"/>
                  <a:pt x="106503" y="5037"/>
                  <a:pt x="106580" y="5238"/>
                </a:cubicBezTo>
                <a:lnTo>
                  <a:pt x="105746" y="5249"/>
                </a:lnTo>
                <a:lnTo>
                  <a:pt x="106091" y="5627"/>
                </a:lnTo>
                <a:lnTo>
                  <a:pt x="104935" y="5293"/>
                </a:lnTo>
                <a:lnTo>
                  <a:pt x="104935" y="5015"/>
                </a:lnTo>
                <a:cubicBezTo>
                  <a:pt x="105113" y="4960"/>
                  <a:pt x="105302" y="4893"/>
                  <a:pt x="105480" y="4826"/>
                </a:cubicBezTo>
                <a:lnTo>
                  <a:pt x="105491" y="4826"/>
                </a:lnTo>
                <a:lnTo>
                  <a:pt x="106369" y="4604"/>
                </a:lnTo>
                <a:cubicBezTo>
                  <a:pt x="106369" y="4604"/>
                  <a:pt x="105368" y="4504"/>
                  <a:pt x="105280" y="4326"/>
                </a:cubicBezTo>
                <a:cubicBezTo>
                  <a:pt x="105246" y="4259"/>
                  <a:pt x="106169" y="4115"/>
                  <a:pt x="106124" y="4059"/>
                </a:cubicBezTo>
                <a:cubicBezTo>
                  <a:pt x="106069" y="3937"/>
                  <a:pt x="105947" y="3859"/>
                  <a:pt x="105813" y="3837"/>
                </a:cubicBezTo>
                <a:cubicBezTo>
                  <a:pt x="105491" y="3837"/>
                  <a:pt x="104490" y="3725"/>
                  <a:pt x="104490" y="3725"/>
                </a:cubicBezTo>
                <a:lnTo>
                  <a:pt x="104601" y="3659"/>
                </a:lnTo>
                <a:cubicBezTo>
                  <a:pt x="104924" y="3637"/>
                  <a:pt x="105235" y="3592"/>
                  <a:pt x="105535" y="3525"/>
                </a:cubicBezTo>
                <a:cubicBezTo>
                  <a:pt x="105402" y="3481"/>
                  <a:pt x="105268" y="3448"/>
                  <a:pt x="105135" y="3403"/>
                </a:cubicBezTo>
                <a:lnTo>
                  <a:pt x="105602" y="3170"/>
                </a:lnTo>
                <a:lnTo>
                  <a:pt x="105046" y="2725"/>
                </a:lnTo>
                <a:lnTo>
                  <a:pt x="104801" y="2636"/>
                </a:lnTo>
                <a:cubicBezTo>
                  <a:pt x="104979" y="2591"/>
                  <a:pt x="105146" y="2558"/>
                  <a:pt x="105324" y="2525"/>
                </a:cubicBezTo>
                <a:lnTo>
                  <a:pt x="104323" y="2269"/>
                </a:lnTo>
                <a:lnTo>
                  <a:pt x="104168" y="2047"/>
                </a:lnTo>
                <a:lnTo>
                  <a:pt x="104290" y="2002"/>
                </a:lnTo>
                <a:lnTo>
                  <a:pt x="104079" y="1902"/>
                </a:lnTo>
                <a:lnTo>
                  <a:pt x="104012" y="1813"/>
                </a:lnTo>
                <a:lnTo>
                  <a:pt x="104990" y="1669"/>
                </a:lnTo>
                <a:lnTo>
                  <a:pt x="103056" y="824"/>
                </a:lnTo>
                <a:lnTo>
                  <a:pt x="102166" y="1824"/>
                </a:lnTo>
                <a:lnTo>
                  <a:pt x="102833" y="1824"/>
                </a:lnTo>
                <a:cubicBezTo>
                  <a:pt x="102455" y="2036"/>
                  <a:pt x="102066" y="2213"/>
                  <a:pt x="101655" y="2336"/>
                </a:cubicBezTo>
                <a:lnTo>
                  <a:pt x="102411" y="2391"/>
                </a:lnTo>
                <a:lnTo>
                  <a:pt x="102166" y="2614"/>
                </a:lnTo>
                <a:lnTo>
                  <a:pt x="100610" y="3270"/>
                </a:lnTo>
                <a:lnTo>
                  <a:pt x="102000" y="3270"/>
                </a:lnTo>
                <a:cubicBezTo>
                  <a:pt x="101733" y="3425"/>
                  <a:pt x="101455" y="3559"/>
                  <a:pt x="101177" y="3681"/>
                </a:cubicBezTo>
                <a:cubicBezTo>
                  <a:pt x="101388" y="3681"/>
                  <a:pt x="101599" y="3681"/>
                  <a:pt x="101822" y="3681"/>
                </a:cubicBezTo>
                <a:lnTo>
                  <a:pt x="101166" y="4159"/>
                </a:lnTo>
                <a:lnTo>
                  <a:pt x="100610" y="4159"/>
                </a:lnTo>
                <a:lnTo>
                  <a:pt x="101633" y="4537"/>
                </a:lnTo>
                <a:cubicBezTo>
                  <a:pt x="101633" y="4548"/>
                  <a:pt x="101644" y="4559"/>
                  <a:pt x="101655" y="4570"/>
                </a:cubicBezTo>
                <a:cubicBezTo>
                  <a:pt x="101699" y="4726"/>
                  <a:pt x="101599" y="4937"/>
                  <a:pt x="101466" y="4915"/>
                </a:cubicBezTo>
                <a:lnTo>
                  <a:pt x="101644" y="5115"/>
                </a:lnTo>
                <a:lnTo>
                  <a:pt x="101344" y="5315"/>
                </a:lnTo>
                <a:lnTo>
                  <a:pt x="101399" y="5315"/>
                </a:lnTo>
                <a:lnTo>
                  <a:pt x="101655" y="5504"/>
                </a:lnTo>
                <a:lnTo>
                  <a:pt x="101444" y="5671"/>
                </a:lnTo>
                <a:cubicBezTo>
                  <a:pt x="101510" y="5749"/>
                  <a:pt x="101577" y="5827"/>
                  <a:pt x="101644" y="5905"/>
                </a:cubicBezTo>
                <a:lnTo>
                  <a:pt x="101121" y="6105"/>
                </a:lnTo>
                <a:cubicBezTo>
                  <a:pt x="101266" y="6205"/>
                  <a:pt x="101388" y="6338"/>
                  <a:pt x="101455" y="6505"/>
                </a:cubicBezTo>
                <a:lnTo>
                  <a:pt x="100765" y="6516"/>
                </a:lnTo>
                <a:lnTo>
                  <a:pt x="100832" y="6594"/>
                </a:lnTo>
                <a:lnTo>
                  <a:pt x="100610" y="6594"/>
                </a:lnTo>
                <a:lnTo>
                  <a:pt x="101088" y="6972"/>
                </a:lnTo>
                <a:lnTo>
                  <a:pt x="100021" y="7050"/>
                </a:lnTo>
                <a:lnTo>
                  <a:pt x="99498" y="7461"/>
                </a:lnTo>
                <a:lnTo>
                  <a:pt x="99253" y="7361"/>
                </a:lnTo>
                <a:lnTo>
                  <a:pt x="99053" y="7584"/>
                </a:lnTo>
                <a:lnTo>
                  <a:pt x="98887" y="7561"/>
                </a:lnTo>
                <a:cubicBezTo>
                  <a:pt x="98920" y="7584"/>
                  <a:pt x="98964" y="7617"/>
                  <a:pt x="98998" y="7650"/>
                </a:cubicBezTo>
                <a:lnTo>
                  <a:pt x="98742" y="7928"/>
                </a:lnTo>
                <a:lnTo>
                  <a:pt x="99020" y="7928"/>
                </a:lnTo>
                <a:cubicBezTo>
                  <a:pt x="99009" y="7950"/>
                  <a:pt x="98975" y="7962"/>
                  <a:pt x="98953" y="7962"/>
                </a:cubicBezTo>
                <a:lnTo>
                  <a:pt x="98987" y="8006"/>
                </a:lnTo>
                <a:cubicBezTo>
                  <a:pt x="98820" y="8095"/>
                  <a:pt x="98642" y="8173"/>
                  <a:pt x="98464" y="8228"/>
                </a:cubicBezTo>
                <a:lnTo>
                  <a:pt x="98898" y="8262"/>
                </a:lnTo>
                <a:lnTo>
                  <a:pt x="98753" y="8395"/>
                </a:lnTo>
                <a:lnTo>
                  <a:pt x="97864" y="8773"/>
                </a:lnTo>
                <a:lnTo>
                  <a:pt x="98664" y="8773"/>
                </a:lnTo>
                <a:cubicBezTo>
                  <a:pt x="98508" y="8862"/>
                  <a:pt x="98353" y="8940"/>
                  <a:pt x="98186" y="9007"/>
                </a:cubicBezTo>
                <a:lnTo>
                  <a:pt x="98553" y="9007"/>
                </a:lnTo>
                <a:lnTo>
                  <a:pt x="98175" y="9285"/>
                </a:lnTo>
                <a:lnTo>
                  <a:pt x="97853" y="9285"/>
                </a:lnTo>
                <a:lnTo>
                  <a:pt x="98553" y="9540"/>
                </a:lnTo>
                <a:lnTo>
                  <a:pt x="98731" y="9540"/>
                </a:lnTo>
                <a:lnTo>
                  <a:pt x="98175" y="9674"/>
                </a:lnTo>
                <a:cubicBezTo>
                  <a:pt x="98231" y="9752"/>
                  <a:pt x="98308" y="9818"/>
                  <a:pt x="98397" y="9874"/>
                </a:cubicBezTo>
                <a:lnTo>
                  <a:pt x="98275" y="9952"/>
                </a:lnTo>
                <a:lnTo>
                  <a:pt x="98497" y="9941"/>
                </a:lnTo>
                <a:lnTo>
                  <a:pt x="98186" y="10030"/>
                </a:lnTo>
                <a:cubicBezTo>
                  <a:pt x="98242" y="10163"/>
                  <a:pt x="98308" y="10296"/>
                  <a:pt x="98420" y="10396"/>
                </a:cubicBezTo>
                <a:lnTo>
                  <a:pt x="98242" y="10485"/>
                </a:lnTo>
                <a:cubicBezTo>
                  <a:pt x="98308" y="10530"/>
                  <a:pt x="98364" y="10563"/>
                  <a:pt x="98431" y="10608"/>
                </a:cubicBezTo>
                <a:lnTo>
                  <a:pt x="98197" y="10686"/>
                </a:lnTo>
                <a:lnTo>
                  <a:pt x="97853" y="10697"/>
                </a:lnTo>
                <a:lnTo>
                  <a:pt x="97875" y="10708"/>
                </a:lnTo>
                <a:lnTo>
                  <a:pt x="97819" y="10708"/>
                </a:lnTo>
                <a:lnTo>
                  <a:pt x="98008" y="10474"/>
                </a:lnTo>
                <a:lnTo>
                  <a:pt x="97586" y="10385"/>
                </a:lnTo>
                <a:cubicBezTo>
                  <a:pt x="97708" y="10385"/>
                  <a:pt x="97819" y="10341"/>
                  <a:pt x="97897" y="10252"/>
                </a:cubicBezTo>
                <a:lnTo>
                  <a:pt x="96885" y="9963"/>
                </a:lnTo>
                <a:lnTo>
                  <a:pt x="96885" y="9774"/>
                </a:lnTo>
                <a:cubicBezTo>
                  <a:pt x="97008" y="9740"/>
                  <a:pt x="97130" y="9696"/>
                  <a:pt x="97252" y="9640"/>
                </a:cubicBezTo>
                <a:lnTo>
                  <a:pt x="97252" y="9640"/>
                </a:lnTo>
                <a:lnTo>
                  <a:pt x="97853" y="9496"/>
                </a:lnTo>
                <a:cubicBezTo>
                  <a:pt x="97853" y="9496"/>
                  <a:pt x="97174" y="9429"/>
                  <a:pt x="97108" y="9307"/>
                </a:cubicBezTo>
                <a:cubicBezTo>
                  <a:pt x="97085" y="9251"/>
                  <a:pt x="97719" y="9162"/>
                  <a:pt x="97686" y="9118"/>
                </a:cubicBezTo>
                <a:cubicBezTo>
                  <a:pt x="97652" y="9040"/>
                  <a:pt x="97575" y="8984"/>
                  <a:pt x="97474" y="8962"/>
                </a:cubicBezTo>
                <a:cubicBezTo>
                  <a:pt x="97252" y="8962"/>
                  <a:pt x="96574" y="8895"/>
                  <a:pt x="96574" y="8895"/>
                </a:cubicBezTo>
                <a:lnTo>
                  <a:pt x="96652" y="8851"/>
                </a:lnTo>
                <a:cubicBezTo>
                  <a:pt x="96863" y="8829"/>
                  <a:pt x="97074" y="8795"/>
                  <a:pt x="97285" y="8751"/>
                </a:cubicBezTo>
                <a:cubicBezTo>
                  <a:pt x="97197" y="8729"/>
                  <a:pt x="97108" y="8695"/>
                  <a:pt x="97019" y="8673"/>
                </a:cubicBezTo>
                <a:lnTo>
                  <a:pt x="97330" y="8517"/>
                </a:lnTo>
                <a:lnTo>
                  <a:pt x="96952" y="8217"/>
                </a:lnTo>
                <a:lnTo>
                  <a:pt x="96785" y="8151"/>
                </a:lnTo>
                <a:cubicBezTo>
                  <a:pt x="96907" y="8117"/>
                  <a:pt x="97030" y="8095"/>
                  <a:pt x="97141" y="8073"/>
                </a:cubicBezTo>
                <a:lnTo>
                  <a:pt x="96463" y="7906"/>
                </a:lnTo>
                <a:lnTo>
                  <a:pt x="96352" y="7750"/>
                </a:lnTo>
                <a:lnTo>
                  <a:pt x="96441" y="7717"/>
                </a:lnTo>
                <a:lnTo>
                  <a:pt x="96296" y="7650"/>
                </a:lnTo>
                <a:lnTo>
                  <a:pt x="96251" y="7595"/>
                </a:lnTo>
                <a:lnTo>
                  <a:pt x="96907" y="7495"/>
                </a:lnTo>
                <a:lnTo>
                  <a:pt x="95607" y="6905"/>
                </a:lnTo>
                <a:lnTo>
                  <a:pt x="94995" y="7584"/>
                </a:lnTo>
                <a:lnTo>
                  <a:pt x="95451" y="7584"/>
                </a:lnTo>
                <a:cubicBezTo>
                  <a:pt x="95206" y="7728"/>
                  <a:pt x="94940" y="7850"/>
                  <a:pt x="94662" y="7928"/>
                </a:cubicBezTo>
                <a:lnTo>
                  <a:pt x="95173" y="7973"/>
                </a:lnTo>
                <a:lnTo>
                  <a:pt x="94995" y="8128"/>
                </a:lnTo>
                <a:lnTo>
                  <a:pt x="93939" y="8573"/>
                </a:lnTo>
                <a:lnTo>
                  <a:pt x="94895" y="8573"/>
                </a:lnTo>
                <a:cubicBezTo>
                  <a:pt x="94717" y="8684"/>
                  <a:pt x="94528" y="8773"/>
                  <a:pt x="94339" y="8851"/>
                </a:cubicBezTo>
                <a:lnTo>
                  <a:pt x="94773" y="8851"/>
                </a:lnTo>
                <a:lnTo>
                  <a:pt x="94328" y="9185"/>
                </a:lnTo>
                <a:lnTo>
                  <a:pt x="93939" y="9185"/>
                </a:lnTo>
                <a:lnTo>
                  <a:pt x="94773" y="9485"/>
                </a:lnTo>
                <a:lnTo>
                  <a:pt x="95151" y="9485"/>
                </a:lnTo>
                <a:cubicBezTo>
                  <a:pt x="94928" y="9652"/>
                  <a:pt x="94684" y="9818"/>
                  <a:pt x="94439" y="9963"/>
                </a:cubicBezTo>
                <a:lnTo>
                  <a:pt x="95596" y="9896"/>
                </a:lnTo>
                <a:lnTo>
                  <a:pt x="95596" y="10085"/>
                </a:lnTo>
                <a:lnTo>
                  <a:pt x="95351" y="10196"/>
                </a:lnTo>
                <a:cubicBezTo>
                  <a:pt x="95184" y="10252"/>
                  <a:pt x="95017" y="10274"/>
                  <a:pt x="94839" y="10296"/>
                </a:cubicBezTo>
                <a:cubicBezTo>
                  <a:pt x="94917" y="10307"/>
                  <a:pt x="94995" y="10319"/>
                  <a:pt x="95073" y="10330"/>
                </a:cubicBezTo>
                <a:lnTo>
                  <a:pt x="94539" y="10563"/>
                </a:lnTo>
                <a:lnTo>
                  <a:pt x="94973" y="10819"/>
                </a:lnTo>
                <a:lnTo>
                  <a:pt x="93950" y="10841"/>
                </a:lnTo>
                <a:lnTo>
                  <a:pt x="93950" y="10841"/>
                </a:lnTo>
                <a:cubicBezTo>
                  <a:pt x="93917" y="10774"/>
                  <a:pt x="93850" y="10730"/>
                  <a:pt x="93772" y="10719"/>
                </a:cubicBezTo>
                <a:cubicBezTo>
                  <a:pt x="93583" y="10719"/>
                  <a:pt x="93005" y="10652"/>
                  <a:pt x="93005" y="10652"/>
                </a:cubicBezTo>
                <a:lnTo>
                  <a:pt x="93072" y="10619"/>
                </a:lnTo>
                <a:cubicBezTo>
                  <a:pt x="93250" y="10597"/>
                  <a:pt x="93427" y="10574"/>
                  <a:pt x="93605" y="10530"/>
                </a:cubicBezTo>
                <a:cubicBezTo>
                  <a:pt x="93528" y="10508"/>
                  <a:pt x="93461" y="10485"/>
                  <a:pt x="93383" y="10463"/>
                </a:cubicBezTo>
                <a:lnTo>
                  <a:pt x="93639" y="10330"/>
                </a:lnTo>
                <a:lnTo>
                  <a:pt x="93327" y="10074"/>
                </a:lnTo>
                <a:lnTo>
                  <a:pt x="93183" y="10018"/>
                </a:lnTo>
                <a:cubicBezTo>
                  <a:pt x="93283" y="9996"/>
                  <a:pt x="93383" y="9974"/>
                  <a:pt x="93483" y="9952"/>
                </a:cubicBezTo>
                <a:lnTo>
                  <a:pt x="92916" y="9818"/>
                </a:lnTo>
                <a:lnTo>
                  <a:pt x="92816" y="9674"/>
                </a:lnTo>
                <a:lnTo>
                  <a:pt x="92894" y="9652"/>
                </a:lnTo>
                <a:lnTo>
                  <a:pt x="92771" y="9596"/>
                </a:lnTo>
                <a:lnTo>
                  <a:pt x="92727" y="9540"/>
                </a:lnTo>
                <a:lnTo>
                  <a:pt x="93283" y="9463"/>
                </a:lnTo>
                <a:lnTo>
                  <a:pt x="92171" y="8973"/>
                </a:lnTo>
                <a:lnTo>
                  <a:pt x="91660" y="9540"/>
                </a:lnTo>
                <a:lnTo>
                  <a:pt x="92049" y="9540"/>
                </a:lnTo>
                <a:cubicBezTo>
                  <a:pt x="91838" y="9674"/>
                  <a:pt x="91604" y="9774"/>
                  <a:pt x="91371" y="9841"/>
                </a:cubicBezTo>
                <a:lnTo>
                  <a:pt x="91804" y="9874"/>
                </a:lnTo>
                <a:lnTo>
                  <a:pt x="91671" y="10007"/>
                </a:lnTo>
                <a:lnTo>
                  <a:pt x="90770" y="10385"/>
                </a:lnTo>
                <a:lnTo>
                  <a:pt x="91571" y="10385"/>
                </a:lnTo>
                <a:cubicBezTo>
                  <a:pt x="91471" y="10441"/>
                  <a:pt x="91382" y="10496"/>
                  <a:pt x="91282" y="10541"/>
                </a:cubicBezTo>
                <a:lnTo>
                  <a:pt x="90637" y="10352"/>
                </a:lnTo>
                <a:lnTo>
                  <a:pt x="90637" y="10163"/>
                </a:lnTo>
                <a:cubicBezTo>
                  <a:pt x="90759" y="10118"/>
                  <a:pt x="90881" y="10074"/>
                  <a:pt x="91004" y="10018"/>
                </a:cubicBezTo>
                <a:lnTo>
                  <a:pt x="91004" y="10018"/>
                </a:lnTo>
                <a:lnTo>
                  <a:pt x="91615" y="9874"/>
                </a:lnTo>
                <a:cubicBezTo>
                  <a:pt x="91615" y="9874"/>
                  <a:pt x="90926" y="9796"/>
                  <a:pt x="90870" y="9674"/>
                </a:cubicBezTo>
                <a:cubicBezTo>
                  <a:pt x="90848" y="9629"/>
                  <a:pt x="91471" y="9540"/>
                  <a:pt x="91448" y="9496"/>
                </a:cubicBezTo>
                <a:cubicBezTo>
                  <a:pt x="91404" y="9407"/>
                  <a:pt x="91326" y="9351"/>
                  <a:pt x="91237" y="9340"/>
                </a:cubicBezTo>
                <a:cubicBezTo>
                  <a:pt x="91004" y="9340"/>
                  <a:pt x="90325" y="9262"/>
                  <a:pt x="90325" y="9262"/>
                </a:cubicBezTo>
                <a:lnTo>
                  <a:pt x="90403" y="9229"/>
                </a:lnTo>
                <a:cubicBezTo>
                  <a:pt x="90626" y="9207"/>
                  <a:pt x="90837" y="9173"/>
                  <a:pt x="91048" y="9129"/>
                </a:cubicBezTo>
                <a:cubicBezTo>
                  <a:pt x="90948" y="9107"/>
                  <a:pt x="90859" y="9073"/>
                  <a:pt x="90770" y="9040"/>
                </a:cubicBezTo>
                <a:lnTo>
                  <a:pt x="91082" y="8884"/>
                </a:lnTo>
                <a:lnTo>
                  <a:pt x="90703" y="8584"/>
                </a:lnTo>
                <a:lnTo>
                  <a:pt x="90537" y="8517"/>
                </a:lnTo>
                <a:cubicBezTo>
                  <a:pt x="90659" y="8495"/>
                  <a:pt x="90770" y="8473"/>
                  <a:pt x="90892" y="8451"/>
                </a:cubicBezTo>
                <a:lnTo>
                  <a:pt x="90214" y="8273"/>
                </a:lnTo>
                <a:lnTo>
                  <a:pt x="90103" y="8117"/>
                </a:lnTo>
                <a:lnTo>
                  <a:pt x="90192" y="8095"/>
                </a:lnTo>
                <a:lnTo>
                  <a:pt x="90036" y="8028"/>
                </a:lnTo>
                <a:lnTo>
                  <a:pt x="90003" y="7973"/>
                </a:lnTo>
                <a:lnTo>
                  <a:pt x="90659" y="7861"/>
                </a:lnTo>
                <a:lnTo>
                  <a:pt x="89347" y="7306"/>
                </a:lnTo>
                <a:lnTo>
                  <a:pt x="88747" y="7984"/>
                </a:lnTo>
                <a:lnTo>
                  <a:pt x="89214" y="7984"/>
                </a:lnTo>
                <a:cubicBezTo>
                  <a:pt x="88958" y="8128"/>
                  <a:pt x="88691" y="8251"/>
                  <a:pt x="88413" y="8340"/>
                </a:cubicBezTo>
                <a:lnTo>
                  <a:pt x="88925" y="8373"/>
                </a:lnTo>
                <a:lnTo>
                  <a:pt x="88758" y="8529"/>
                </a:lnTo>
                <a:lnTo>
                  <a:pt x="87702" y="8984"/>
                </a:lnTo>
                <a:lnTo>
                  <a:pt x="88647" y="8984"/>
                </a:lnTo>
                <a:cubicBezTo>
                  <a:pt x="88469" y="9084"/>
                  <a:pt x="88280" y="9173"/>
                  <a:pt x="88091" y="9262"/>
                </a:cubicBezTo>
                <a:lnTo>
                  <a:pt x="88535" y="9262"/>
                </a:lnTo>
                <a:lnTo>
                  <a:pt x="88080" y="9585"/>
                </a:lnTo>
                <a:lnTo>
                  <a:pt x="87702" y="9585"/>
                </a:lnTo>
                <a:lnTo>
                  <a:pt x="88535" y="9885"/>
                </a:lnTo>
                <a:lnTo>
                  <a:pt x="88925" y="9885"/>
                </a:lnTo>
                <a:cubicBezTo>
                  <a:pt x="88691" y="10063"/>
                  <a:pt x="88446" y="10219"/>
                  <a:pt x="88202" y="10374"/>
                </a:cubicBezTo>
                <a:lnTo>
                  <a:pt x="89369" y="10307"/>
                </a:lnTo>
                <a:lnTo>
                  <a:pt x="89369" y="10485"/>
                </a:lnTo>
                <a:lnTo>
                  <a:pt x="89125" y="10597"/>
                </a:lnTo>
                <a:cubicBezTo>
                  <a:pt x="88958" y="10641"/>
                  <a:pt x="88780" y="10674"/>
                  <a:pt x="88602" y="10686"/>
                </a:cubicBezTo>
                <a:cubicBezTo>
                  <a:pt x="88680" y="10708"/>
                  <a:pt x="88758" y="10719"/>
                  <a:pt x="88836" y="10730"/>
                </a:cubicBezTo>
                <a:lnTo>
                  <a:pt x="88313" y="10963"/>
                </a:lnTo>
                <a:lnTo>
                  <a:pt x="88736" y="11208"/>
                </a:lnTo>
                <a:lnTo>
                  <a:pt x="88035" y="11230"/>
                </a:lnTo>
                <a:cubicBezTo>
                  <a:pt x="87835" y="11197"/>
                  <a:pt x="87579" y="11141"/>
                  <a:pt x="87546" y="11075"/>
                </a:cubicBezTo>
                <a:cubicBezTo>
                  <a:pt x="87524" y="11030"/>
                  <a:pt x="88146" y="10930"/>
                  <a:pt x="88124" y="10886"/>
                </a:cubicBezTo>
                <a:cubicBezTo>
                  <a:pt x="88080" y="10808"/>
                  <a:pt x="88002" y="10752"/>
                  <a:pt x="87913" y="10741"/>
                </a:cubicBezTo>
                <a:cubicBezTo>
                  <a:pt x="87735" y="10741"/>
                  <a:pt x="87268" y="10686"/>
                  <a:pt x="87090" y="10674"/>
                </a:cubicBezTo>
                <a:cubicBezTo>
                  <a:pt x="87068" y="10663"/>
                  <a:pt x="87057" y="10652"/>
                  <a:pt x="87034" y="10652"/>
                </a:cubicBezTo>
                <a:lnTo>
                  <a:pt x="87090" y="10619"/>
                </a:lnTo>
                <a:cubicBezTo>
                  <a:pt x="87301" y="10608"/>
                  <a:pt x="87513" y="10574"/>
                  <a:pt x="87724" y="10530"/>
                </a:cubicBezTo>
                <a:cubicBezTo>
                  <a:pt x="87635" y="10496"/>
                  <a:pt x="87535" y="10474"/>
                  <a:pt x="87446" y="10441"/>
                </a:cubicBezTo>
                <a:lnTo>
                  <a:pt x="87757" y="10285"/>
                </a:lnTo>
                <a:lnTo>
                  <a:pt x="87379" y="9985"/>
                </a:lnTo>
                <a:lnTo>
                  <a:pt x="87212" y="9918"/>
                </a:lnTo>
                <a:cubicBezTo>
                  <a:pt x="87335" y="9896"/>
                  <a:pt x="87446" y="9863"/>
                  <a:pt x="87568" y="9841"/>
                </a:cubicBezTo>
                <a:lnTo>
                  <a:pt x="86890" y="9674"/>
                </a:lnTo>
                <a:lnTo>
                  <a:pt x="86779" y="9518"/>
                </a:lnTo>
                <a:lnTo>
                  <a:pt x="86868" y="9496"/>
                </a:lnTo>
                <a:lnTo>
                  <a:pt x="86723" y="9429"/>
                </a:lnTo>
                <a:lnTo>
                  <a:pt x="86679" y="9362"/>
                </a:lnTo>
                <a:lnTo>
                  <a:pt x="87335" y="9262"/>
                </a:lnTo>
                <a:lnTo>
                  <a:pt x="86012" y="8684"/>
                </a:lnTo>
                <a:lnTo>
                  <a:pt x="85622" y="9118"/>
                </a:lnTo>
                <a:cubicBezTo>
                  <a:pt x="85456" y="9051"/>
                  <a:pt x="85300" y="8940"/>
                  <a:pt x="85178" y="8807"/>
                </a:cubicBezTo>
                <a:lnTo>
                  <a:pt x="85333" y="8640"/>
                </a:lnTo>
                <a:cubicBezTo>
                  <a:pt x="85289" y="8551"/>
                  <a:pt x="85189" y="8573"/>
                  <a:pt x="85100" y="8540"/>
                </a:cubicBezTo>
                <a:cubicBezTo>
                  <a:pt x="85022" y="8517"/>
                  <a:pt x="85011" y="8328"/>
                  <a:pt x="85089" y="8351"/>
                </a:cubicBezTo>
                <a:cubicBezTo>
                  <a:pt x="85011" y="8295"/>
                  <a:pt x="84933" y="8239"/>
                  <a:pt x="84844" y="8184"/>
                </a:cubicBezTo>
                <a:cubicBezTo>
                  <a:pt x="84911" y="8117"/>
                  <a:pt x="84844" y="7995"/>
                  <a:pt x="84811" y="7906"/>
                </a:cubicBezTo>
                <a:cubicBezTo>
                  <a:pt x="84766" y="7817"/>
                  <a:pt x="84789" y="7695"/>
                  <a:pt x="84844" y="7684"/>
                </a:cubicBezTo>
                <a:lnTo>
                  <a:pt x="84322" y="7617"/>
                </a:lnTo>
                <a:cubicBezTo>
                  <a:pt x="84411" y="7661"/>
                  <a:pt x="84477" y="7750"/>
                  <a:pt x="84522" y="7839"/>
                </a:cubicBezTo>
                <a:cubicBezTo>
                  <a:pt x="84544" y="7950"/>
                  <a:pt x="84477" y="8095"/>
                  <a:pt x="84388" y="8073"/>
                </a:cubicBezTo>
                <a:lnTo>
                  <a:pt x="84533" y="8251"/>
                </a:lnTo>
                <a:cubicBezTo>
                  <a:pt x="84500" y="8317"/>
                  <a:pt x="84411" y="8362"/>
                  <a:pt x="84333" y="8340"/>
                </a:cubicBezTo>
                <a:lnTo>
                  <a:pt x="84511" y="8473"/>
                </a:lnTo>
                <a:lnTo>
                  <a:pt x="84377" y="8595"/>
                </a:lnTo>
                <a:lnTo>
                  <a:pt x="84511" y="8751"/>
                </a:lnTo>
                <a:lnTo>
                  <a:pt x="84155" y="8895"/>
                </a:lnTo>
                <a:cubicBezTo>
                  <a:pt x="84255" y="8962"/>
                  <a:pt x="84333" y="9062"/>
                  <a:pt x="84388" y="9173"/>
                </a:cubicBezTo>
                <a:lnTo>
                  <a:pt x="83910" y="9185"/>
                </a:lnTo>
                <a:lnTo>
                  <a:pt x="84511" y="9807"/>
                </a:lnTo>
                <a:lnTo>
                  <a:pt x="83832" y="9985"/>
                </a:lnTo>
                <a:cubicBezTo>
                  <a:pt x="83621" y="9963"/>
                  <a:pt x="83310" y="9941"/>
                  <a:pt x="83121" y="9918"/>
                </a:cubicBezTo>
                <a:cubicBezTo>
                  <a:pt x="83076" y="9896"/>
                  <a:pt x="83043" y="9885"/>
                  <a:pt x="82999" y="9863"/>
                </a:cubicBezTo>
                <a:lnTo>
                  <a:pt x="83021" y="9852"/>
                </a:lnTo>
                <a:cubicBezTo>
                  <a:pt x="83265" y="9829"/>
                  <a:pt x="83510" y="9796"/>
                  <a:pt x="83743" y="9740"/>
                </a:cubicBezTo>
                <a:cubicBezTo>
                  <a:pt x="83643" y="9707"/>
                  <a:pt x="83543" y="9674"/>
                  <a:pt x="83432" y="9640"/>
                </a:cubicBezTo>
                <a:lnTo>
                  <a:pt x="83799" y="9463"/>
                </a:lnTo>
                <a:lnTo>
                  <a:pt x="83365" y="9118"/>
                </a:lnTo>
                <a:lnTo>
                  <a:pt x="83221" y="9062"/>
                </a:lnTo>
                <a:lnTo>
                  <a:pt x="83532" y="8984"/>
                </a:lnTo>
                <a:lnTo>
                  <a:pt x="83510" y="8973"/>
                </a:lnTo>
                <a:lnTo>
                  <a:pt x="83588" y="8951"/>
                </a:lnTo>
                <a:lnTo>
                  <a:pt x="83388" y="8907"/>
                </a:lnTo>
                <a:cubicBezTo>
                  <a:pt x="83165" y="8784"/>
                  <a:pt x="82932" y="8662"/>
                  <a:pt x="82698" y="8562"/>
                </a:cubicBezTo>
                <a:lnTo>
                  <a:pt x="82776" y="8551"/>
                </a:lnTo>
                <a:lnTo>
                  <a:pt x="82598" y="8473"/>
                </a:lnTo>
                <a:lnTo>
                  <a:pt x="82554" y="8395"/>
                </a:lnTo>
                <a:lnTo>
                  <a:pt x="83310" y="8284"/>
                </a:lnTo>
                <a:lnTo>
                  <a:pt x="82598" y="7973"/>
                </a:lnTo>
                <a:cubicBezTo>
                  <a:pt x="82854" y="7873"/>
                  <a:pt x="83110" y="7784"/>
                  <a:pt x="83377" y="7706"/>
                </a:cubicBezTo>
                <a:cubicBezTo>
                  <a:pt x="82932" y="7572"/>
                  <a:pt x="82243" y="7350"/>
                  <a:pt x="81798" y="7205"/>
                </a:cubicBezTo>
                <a:cubicBezTo>
                  <a:pt x="82365" y="6994"/>
                  <a:pt x="82698" y="6939"/>
                  <a:pt x="83265" y="6727"/>
                </a:cubicBezTo>
                <a:cubicBezTo>
                  <a:pt x="82676" y="6638"/>
                  <a:pt x="82887" y="6416"/>
                  <a:pt x="82309" y="6238"/>
                </a:cubicBezTo>
                <a:lnTo>
                  <a:pt x="82587" y="5960"/>
                </a:lnTo>
                <a:cubicBezTo>
                  <a:pt x="82287" y="5827"/>
                  <a:pt x="82009" y="5638"/>
                  <a:pt x="81787" y="5404"/>
                </a:cubicBezTo>
                <a:cubicBezTo>
                  <a:pt x="81887" y="5304"/>
                  <a:pt x="81976" y="5204"/>
                  <a:pt x="82076" y="5104"/>
                </a:cubicBezTo>
                <a:cubicBezTo>
                  <a:pt x="81987" y="4948"/>
                  <a:pt x="81809" y="4982"/>
                  <a:pt x="81664" y="4926"/>
                </a:cubicBezTo>
                <a:cubicBezTo>
                  <a:pt x="81520" y="4871"/>
                  <a:pt x="81498" y="4548"/>
                  <a:pt x="81631" y="4593"/>
                </a:cubicBezTo>
                <a:lnTo>
                  <a:pt x="81209" y="4293"/>
                </a:lnTo>
                <a:cubicBezTo>
                  <a:pt x="81331" y="4181"/>
                  <a:pt x="81209" y="3959"/>
                  <a:pt x="81142" y="3814"/>
                </a:cubicBezTo>
                <a:cubicBezTo>
                  <a:pt x="81075" y="3681"/>
                  <a:pt x="81097" y="3448"/>
                  <a:pt x="81197" y="3425"/>
                </a:cubicBezTo>
                <a:lnTo>
                  <a:pt x="80275" y="3292"/>
                </a:lnTo>
                <a:cubicBezTo>
                  <a:pt x="80441" y="3392"/>
                  <a:pt x="80564" y="3536"/>
                  <a:pt x="80630" y="3703"/>
                </a:cubicBezTo>
                <a:cubicBezTo>
                  <a:pt x="80675" y="3892"/>
                  <a:pt x="80564" y="4148"/>
                  <a:pt x="80397" y="4115"/>
                </a:cubicBezTo>
                <a:lnTo>
                  <a:pt x="80664" y="4426"/>
                </a:lnTo>
                <a:cubicBezTo>
                  <a:pt x="80586" y="4548"/>
                  <a:pt x="80441" y="4615"/>
                  <a:pt x="80297" y="4582"/>
                </a:cubicBezTo>
                <a:lnTo>
                  <a:pt x="80619" y="4826"/>
                </a:lnTo>
                <a:lnTo>
                  <a:pt x="80375" y="5037"/>
                </a:lnTo>
                <a:cubicBezTo>
                  <a:pt x="80464" y="5138"/>
                  <a:pt x="80541" y="5226"/>
                  <a:pt x="80630" y="5315"/>
                </a:cubicBezTo>
                <a:lnTo>
                  <a:pt x="79997" y="5560"/>
                </a:lnTo>
                <a:cubicBezTo>
                  <a:pt x="80175" y="5682"/>
                  <a:pt x="80308" y="5849"/>
                  <a:pt x="80397" y="6049"/>
                </a:cubicBezTo>
                <a:lnTo>
                  <a:pt x="79563" y="6060"/>
                </a:lnTo>
                <a:lnTo>
                  <a:pt x="80619" y="7172"/>
                </a:lnTo>
                <a:lnTo>
                  <a:pt x="78840" y="7617"/>
                </a:lnTo>
                <a:cubicBezTo>
                  <a:pt x="78874" y="7650"/>
                  <a:pt x="78907" y="7695"/>
                  <a:pt x="78929" y="7728"/>
                </a:cubicBezTo>
                <a:lnTo>
                  <a:pt x="78907" y="7728"/>
                </a:lnTo>
                <a:cubicBezTo>
                  <a:pt x="78851" y="7728"/>
                  <a:pt x="78774" y="7728"/>
                  <a:pt x="78685" y="7717"/>
                </a:cubicBezTo>
                <a:cubicBezTo>
                  <a:pt x="78718" y="7684"/>
                  <a:pt x="78740" y="7650"/>
                  <a:pt x="78774" y="7617"/>
                </a:cubicBezTo>
                <a:cubicBezTo>
                  <a:pt x="78718" y="7517"/>
                  <a:pt x="78596" y="7539"/>
                  <a:pt x="78496" y="7506"/>
                </a:cubicBezTo>
                <a:cubicBezTo>
                  <a:pt x="78473" y="7495"/>
                  <a:pt x="78462" y="7472"/>
                  <a:pt x="78451" y="7450"/>
                </a:cubicBezTo>
                <a:cubicBezTo>
                  <a:pt x="78507" y="7439"/>
                  <a:pt x="78573" y="7428"/>
                  <a:pt x="78640" y="7417"/>
                </a:cubicBezTo>
                <a:cubicBezTo>
                  <a:pt x="78562" y="7395"/>
                  <a:pt x="78496" y="7372"/>
                  <a:pt x="78418" y="7350"/>
                </a:cubicBezTo>
                <a:cubicBezTo>
                  <a:pt x="78418" y="7294"/>
                  <a:pt x="78440" y="7250"/>
                  <a:pt x="78485" y="7261"/>
                </a:cubicBezTo>
                <a:lnTo>
                  <a:pt x="78407" y="7205"/>
                </a:lnTo>
                <a:lnTo>
                  <a:pt x="78696" y="7061"/>
                </a:lnTo>
                <a:lnTo>
                  <a:pt x="78140" y="6616"/>
                </a:lnTo>
                <a:lnTo>
                  <a:pt x="78118" y="6605"/>
                </a:lnTo>
                <a:cubicBezTo>
                  <a:pt x="78107" y="6561"/>
                  <a:pt x="78129" y="6505"/>
                  <a:pt x="78162" y="6472"/>
                </a:cubicBezTo>
                <a:lnTo>
                  <a:pt x="78207" y="6461"/>
                </a:lnTo>
                <a:lnTo>
                  <a:pt x="78218" y="6461"/>
                </a:lnTo>
                <a:lnTo>
                  <a:pt x="78207" y="6461"/>
                </a:lnTo>
                <a:cubicBezTo>
                  <a:pt x="78273" y="6449"/>
                  <a:pt x="78351" y="6438"/>
                  <a:pt x="78418" y="6416"/>
                </a:cubicBezTo>
                <a:lnTo>
                  <a:pt x="77406" y="6183"/>
                </a:lnTo>
                <a:lnTo>
                  <a:pt x="77250" y="5949"/>
                </a:lnTo>
                <a:lnTo>
                  <a:pt x="77373" y="5916"/>
                </a:lnTo>
                <a:lnTo>
                  <a:pt x="77161" y="5816"/>
                </a:lnTo>
                <a:lnTo>
                  <a:pt x="77095" y="5727"/>
                </a:lnTo>
                <a:lnTo>
                  <a:pt x="78062" y="5571"/>
                </a:lnTo>
                <a:lnTo>
                  <a:pt x="76139" y="4737"/>
                </a:lnTo>
                <a:lnTo>
                  <a:pt x="75249" y="5727"/>
                </a:lnTo>
                <a:lnTo>
                  <a:pt x="75916" y="5727"/>
                </a:lnTo>
                <a:cubicBezTo>
                  <a:pt x="75549" y="5938"/>
                  <a:pt x="75149" y="6116"/>
                  <a:pt x="74749" y="6238"/>
                </a:cubicBezTo>
                <a:lnTo>
                  <a:pt x="75494" y="6294"/>
                </a:lnTo>
                <a:lnTo>
                  <a:pt x="75249" y="6516"/>
                </a:lnTo>
                <a:lnTo>
                  <a:pt x="74404" y="6883"/>
                </a:lnTo>
                <a:lnTo>
                  <a:pt x="74304" y="6794"/>
                </a:lnTo>
                <a:lnTo>
                  <a:pt x="74549" y="6550"/>
                </a:lnTo>
                <a:cubicBezTo>
                  <a:pt x="74482" y="6427"/>
                  <a:pt x="74326" y="6449"/>
                  <a:pt x="74204" y="6405"/>
                </a:cubicBezTo>
                <a:cubicBezTo>
                  <a:pt x="74093" y="6361"/>
                  <a:pt x="74071" y="6094"/>
                  <a:pt x="74182" y="6127"/>
                </a:cubicBezTo>
                <a:lnTo>
                  <a:pt x="73837" y="5882"/>
                </a:lnTo>
                <a:cubicBezTo>
                  <a:pt x="73926" y="5793"/>
                  <a:pt x="73837" y="5604"/>
                  <a:pt x="73782" y="5493"/>
                </a:cubicBezTo>
                <a:cubicBezTo>
                  <a:pt x="73715" y="5371"/>
                  <a:pt x="73748" y="5182"/>
                  <a:pt x="73826" y="5171"/>
                </a:cubicBezTo>
                <a:lnTo>
                  <a:pt x="73070" y="5060"/>
                </a:lnTo>
                <a:cubicBezTo>
                  <a:pt x="73192" y="5138"/>
                  <a:pt x="73292" y="5260"/>
                  <a:pt x="73348" y="5404"/>
                </a:cubicBezTo>
                <a:cubicBezTo>
                  <a:pt x="73392" y="5549"/>
                  <a:pt x="73292" y="5771"/>
                  <a:pt x="73159" y="5738"/>
                </a:cubicBezTo>
                <a:cubicBezTo>
                  <a:pt x="73237" y="5827"/>
                  <a:pt x="73303" y="5905"/>
                  <a:pt x="73370" y="5994"/>
                </a:cubicBezTo>
                <a:cubicBezTo>
                  <a:pt x="73315" y="6094"/>
                  <a:pt x="73192" y="6149"/>
                  <a:pt x="73081" y="6116"/>
                </a:cubicBezTo>
                <a:lnTo>
                  <a:pt x="73348" y="6327"/>
                </a:lnTo>
                <a:lnTo>
                  <a:pt x="73137" y="6494"/>
                </a:lnTo>
                <a:lnTo>
                  <a:pt x="73348" y="6727"/>
                </a:lnTo>
                <a:lnTo>
                  <a:pt x="72825" y="6928"/>
                </a:lnTo>
                <a:cubicBezTo>
                  <a:pt x="72970" y="7028"/>
                  <a:pt x="73081" y="7172"/>
                  <a:pt x="73159" y="7328"/>
                </a:cubicBezTo>
                <a:lnTo>
                  <a:pt x="72458" y="7339"/>
                </a:lnTo>
                <a:lnTo>
                  <a:pt x="73326" y="8262"/>
                </a:lnTo>
                <a:lnTo>
                  <a:pt x="71869" y="8629"/>
                </a:lnTo>
                <a:cubicBezTo>
                  <a:pt x="72014" y="8829"/>
                  <a:pt x="72214" y="8973"/>
                  <a:pt x="72458" y="9040"/>
                </a:cubicBezTo>
                <a:lnTo>
                  <a:pt x="72314" y="9084"/>
                </a:lnTo>
                <a:lnTo>
                  <a:pt x="72080" y="8973"/>
                </a:lnTo>
                <a:lnTo>
                  <a:pt x="71980" y="9096"/>
                </a:lnTo>
                <a:cubicBezTo>
                  <a:pt x="71836" y="9029"/>
                  <a:pt x="71702" y="8929"/>
                  <a:pt x="71591" y="8818"/>
                </a:cubicBezTo>
                <a:lnTo>
                  <a:pt x="71758" y="8651"/>
                </a:lnTo>
                <a:cubicBezTo>
                  <a:pt x="71714" y="8562"/>
                  <a:pt x="71602" y="8584"/>
                  <a:pt x="71525" y="8551"/>
                </a:cubicBezTo>
                <a:cubicBezTo>
                  <a:pt x="71447" y="8517"/>
                  <a:pt x="71436" y="8328"/>
                  <a:pt x="71513" y="8362"/>
                </a:cubicBezTo>
                <a:lnTo>
                  <a:pt x="71280" y="8184"/>
                </a:lnTo>
                <a:cubicBezTo>
                  <a:pt x="71347" y="8117"/>
                  <a:pt x="71280" y="7995"/>
                  <a:pt x="71235" y="7906"/>
                </a:cubicBezTo>
                <a:cubicBezTo>
                  <a:pt x="71202" y="7817"/>
                  <a:pt x="71224" y="7695"/>
                  <a:pt x="71269" y="7684"/>
                </a:cubicBezTo>
                <a:lnTo>
                  <a:pt x="70757" y="7617"/>
                </a:lnTo>
                <a:cubicBezTo>
                  <a:pt x="70846" y="7661"/>
                  <a:pt x="70913" y="7750"/>
                  <a:pt x="70946" y="7839"/>
                </a:cubicBezTo>
                <a:cubicBezTo>
                  <a:pt x="70980" y="7950"/>
                  <a:pt x="70913" y="8095"/>
                  <a:pt x="70824" y="8073"/>
                </a:cubicBezTo>
                <a:lnTo>
                  <a:pt x="70957" y="8251"/>
                </a:lnTo>
                <a:cubicBezTo>
                  <a:pt x="70924" y="8317"/>
                  <a:pt x="70835" y="8362"/>
                  <a:pt x="70757" y="8340"/>
                </a:cubicBezTo>
                <a:lnTo>
                  <a:pt x="70946" y="8473"/>
                </a:lnTo>
                <a:lnTo>
                  <a:pt x="70802" y="8595"/>
                </a:lnTo>
                <a:lnTo>
                  <a:pt x="70946" y="8751"/>
                </a:lnTo>
                <a:lnTo>
                  <a:pt x="70579" y="8895"/>
                </a:lnTo>
                <a:cubicBezTo>
                  <a:pt x="70680" y="8962"/>
                  <a:pt x="70757" y="9062"/>
                  <a:pt x="70813" y="9173"/>
                </a:cubicBezTo>
                <a:lnTo>
                  <a:pt x="70335" y="9185"/>
                </a:lnTo>
                <a:lnTo>
                  <a:pt x="70446" y="9296"/>
                </a:lnTo>
                <a:lnTo>
                  <a:pt x="69734" y="9073"/>
                </a:lnTo>
                <a:cubicBezTo>
                  <a:pt x="70124" y="8929"/>
                  <a:pt x="70357" y="8884"/>
                  <a:pt x="70746" y="8740"/>
                </a:cubicBezTo>
                <a:cubicBezTo>
                  <a:pt x="70346" y="8673"/>
                  <a:pt x="70491" y="8529"/>
                  <a:pt x="70090" y="8395"/>
                </a:cubicBezTo>
                <a:lnTo>
                  <a:pt x="70279" y="8206"/>
                </a:lnTo>
                <a:cubicBezTo>
                  <a:pt x="70068" y="8117"/>
                  <a:pt x="69879" y="7995"/>
                  <a:pt x="69723" y="7828"/>
                </a:cubicBezTo>
                <a:cubicBezTo>
                  <a:pt x="69790" y="7761"/>
                  <a:pt x="69857" y="7684"/>
                  <a:pt x="69912" y="7617"/>
                </a:cubicBezTo>
                <a:cubicBezTo>
                  <a:pt x="69857" y="7517"/>
                  <a:pt x="69734" y="7539"/>
                  <a:pt x="69634" y="7506"/>
                </a:cubicBezTo>
                <a:cubicBezTo>
                  <a:pt x="69545" y="7472"/>
                  <a:pt x="69523" y="7239"/>
                  <a:pt x="69623" y="7272"/>
                </a:cubicBezTo>
                <a:lnTo>
                  <a:pt x="69334" y="7072"/>
                </a:lnTo>
                <a:cubicBezTo>
                  <a:pt x="69412" y="6983"/>
                  <a:pt x="69334" y="6839"/>
                  <a:pt x="69290" y="6739"/>
                </a:cubicBezTo>
                <a:cubicBezTo>
                  <a:pt x="69234" y="6627"/>
                  <a:pt x="69256" y="6483"/>
                  <a:pt x="69323" y="6461"/>
                </a:cubicBezTo>
                <a:lnTo>
                  <a:pt x="68689" y="6383"/>
                </a:lnTo>
                <a:cubicBezTo>
                  <a:pt x="68801" y="6438"/>
                  <a:pt x="68878" y="6538"/>
                  <a:pt x="68934" y="6661"/>
                </a:cubicBezTo>
                <a:cubicBezTo>
                  <a:pt x="68967" y="6783"/>
                  <a:pt x="68889" y="6961"/>
                  <a:pt x="68778" y="6939"/>
                </a:cubicBezTo>
                <a:lnTo>
                  <a:pt x="68956" y="7150"/>
                </a:lnTo>
                <a:cubicBezTo>
                  <a:pt x="68901" y="7228"/>
                  <a:pt x="68801" y="7272"/>
                  <a:pt x="68700" y="7250"/>
                </a:cubicBezTo>
                <a:lnTo>
                  <a:pt x="68934" y="7428"/>
                </a:lnTo>
                <a:lnTo>
                  <a:pt x="68756" y="7561"/>
                </a:lnTo>
                <a:lnTo>
                  <a:pt x="68856" y="7672"/>
                </a:lnTo>
                <a:cubicBezTo>
                  <a:pt x="68423" y="7539"/>
                  <a:pt x="67755" y="7328"/>
                  <a:pt x="67333" y="7194"/>
                </a:cubicBezTo>
                <a:cubicBezTo>
                  <a:pt x="67889" y="6983"/>
                  <a:pt x="68234" y="6928"/>
                  <a:pt x="68801" y="6705"/>
                </a:cubicBezTo>
                <a:cubicBezTo>
                  <a:pt x="68211" y="6616"/>
                  <a:pt x="68423" y="6405"/>
                  <a:pt x="67844" y="6216"/>
                </a:cubicBezTo>
                <a:lnTo>
                  <a:pt x="68122" y="5938"/>
                </a:lnTo>
                <a:cubicBezTo>
                  <a:pt x="67822" y="5816"/>
                  <a:pt x="67544" y="5627"/>
                  <a:pt x="67322" y="5382"/>
                </a:cubicBezTo>
                <a:cubicBezTo>
                  <a:pt x="67411" y="5282"/>
                  <a:pt x="67511" y="5182"/>
                  <a:pt x="67611" y="5082"/>
                </a:cubicBezTo>
                <a:cubicBezTo>
                  <a:pt x="67522" y="4937"/>
                  <a:pt x="67344" y="4971"/>
                  <a:pt x="67200" y="4915"/>
                </a:cubicBezTo>
                <a:cubicBezTo>
                  <a:pt x="67055" y="4860"/>
                  <a:pt x="67033" y="4526"/>
                  <a:pt x="67177" y="4582"/>
                </a:cubicBezTo>
                <a:lnTo>
                  <a:pt x="66744" y="4281"/>
                </a:lnTo>
                <a:cubicBezTo>
                  <a:pt x="66866" y="4159"/>
                  <a:pt x="66744" y="3948"/>
                  <a:pt x="66677" y="3792"/>
                </a:cubicBezTo>
                <a:cubicBezTo>
                  <a:pt x="66610" y="3670"/>
                  <a:pt x="66632" y="3425"/>
                  <a:pt x="66733" y="3403"/>
                </a:cubicBezTo>
                <a:lnTo>
                  <a:pt x="65821" y="3281"/>
                </a:lnTo>
                <a:cubicBezTo>
                  <a:pt x="65977" y="3370"/>
                  <a:pt x="66099" y="3514"/>
                  <a:pt x="66166" y="3692"/>
                </a:cubicBezTo>
                <a:cubicBezTo>
                  <a:pt x="66221" y="3881"/>
                  <a:pt x="66099" y="4137"/>
                  <a:pt x="65932" y="4104"/>
                </a:cubicBezTo>
                <a:lnTo>
                  <a:pt x="66199" y="4415"/>
                </a:lnTo>
                <a:cubicBezTo>
                  <a:pt x="66121" y="4537"/>
                  <a:pt x="65977" y="4604"/>
                  <a:pt x="65832" y="4570"/>
                </a:cubicBezTo>
                <a:lnTo>
                  <a:pt x="66166" y="4815"/>
                </a:lnTo>
                <a:lnTo>
                  <a:pt x="65910" y="5026"/>
                </a:lnTo>
                <a:lnTo>
                  <a:pt x="66166" y="5304"/>
                </a:lnTo>
                <a:lnTo>
                  <a:pt x="65532" y="5549"/>
                </a:lnTo>
                <a:cubicBezTo>
                  <a:pt x="65710" y="5671"/>
                  <a:pt x="65843" y="5838"/>
                  <a:pt x="65932" y="6027"/>
                </a:cubicBezTo>
                <a:lnTo>
                  <a:pt x="65098" y="6049"/>
                </a:lnTo>
                <a:lnTo>
                  <a:pt x="66154" y="7161"/>
                </a:lnTo>
                <a:lnTo>
                  <a:pt x="64375" y="7606"/>
                </a:lnTo>
                <a:cubicBezTo>
                  <a:pt x="64553" y="7850"/>
                  <a:pt x="64809" y="8028"/>
                  <a:pt x="65087" y="8106"/>
                </a:cubicBezTo>
                <a:lnTo>
                  <a:pt x="64398" y="8317"/>
                </a:lnTo>
                <a:cubicBezTo>
                  <a:pt x="64498" y="8595"/>
                  <a:pt x="64653" y="8862"/>
                  <a:pt x="64865" y="9073"/>
                </a:cubicBezTo>
                <a:lnTo>
                  <a:pt x="64498" y="9240"/>
                </a:lnTo>
                <a:lnTo>
                  <a:pt x="64887" y="9518"/>
                </a:lnTo>
                <a:lnTo>
                  <a:pt x="63953" y="9818"/>
                </a:lnTo>
                <a:cubicBezTo>
                  <a:pt x="63986" y="9852"/>
                  <a:pt x="64009" y="9885"/>
                  <a:pt x="64042" y="9918"/>
                </a:cubicBezTo>
                <a:lnTo>
                  <a:pt x="63742" y="9818"/>
                </a:lnTo>
                <a:cubicBezTo>
                  <a:pt x="64053" y="9707"/>
                  <a:pt x="64253" y="9674"/>
                  <a:pt x="64576" y="9540"/>
                </a:cubicBezTo>
                <a:cubicBezTo>
                  <a:pt x="64242" y="9496"/>
                  <a:pt x="64353" y="9374"/>
                  <a:pt x="64031" y="9262"/>
                </a:cubicBezTo>
                <a:lnTo>
                  <a:pt x="64186" y="9107"/>
                </a:lnTo>
                <a:cubicBezTo>
                  <a:pt x="64020" y="9040"/>
                  <a:pt x="63864" y="8929"/>
                  <a:pt x="63731" y="8795"/>
                </a:cubicBezTo>
                <a:lnTo>
                  <a:pt x="63897" y="8629"/>
                </a:lnTo>
                <a:cubicBezTo>
                  <a:pt x="63853" y="8551"/>
                  <a:pt x="63742" y="8562"/>
                  <a:pt x="63664" y="8540"/>
                </a:cubicBezTo>
                <a:cubicBezTo>
                  <a:pt x="63586" y="8506"/>
                  <a:pt x="63564" y="8317"/>
                  <a:pt x="63653" y="8340"/>
                </a:cubicBezTo>
                <a:lnTo>
                  <a:pt x="63408" y="8173"/>
                </a:lnTo>
                <a:cubicBezTo>
                  <a:pt x="63475" y="8106"/>
                  <a:pt x="63408" y="7984"/>
                  <a:pt x="63364" y="7895"/>
                </a:cubicBezTo>
                <a:cubicBezTo>
                  <a:pt x="63330" y="7806"/>
                  <a:pt x="63353" y="7684"/>
                  <a:pt x="63408" y="7672"/>
                </a:cubicBezTo>
                <a:lnTo>
                  <a:pt x="62886" y="7606"/>
                </a:lnTo>
                <a:cubicBezTo>
                  <a:pt x="62975" y="7661"/>
                  <a:pt x="63041" y="7739"/>
                  <a:pt x="63075" y="7839"/>
                </a:cubicBezTo>
                <a:cubicBezTo>
                  <a:pt x="62719" y="7750"/>
                  <a:pt x="62830" y="7595"/>
                  <a:pt x="62396" y="7450"/>
                </a:cubicBezTo>
                <a:lnTo>
                  <a:pt x="62619" y="7228"/>
                </a:lnTo>
                <a:cubicBezTo>
                  <a:pt x="62374" y="7117"/>
                  <a:pt x="62152" y="6961"/>
                  <a:pt x="61963" y="6772"/>
                </a:cubicBezTo>
                <a:lnTo>
                  <a:pt x="62196" y="6527"/>
                </a:lnTo>
                <a:cubicBezTo>
                  <a:pt x="62130" y="6405"/>
                  <a:pt x="61985" y="6427"/>
                  <a:pt x="61863" y="6383"/>
                </a:cubicBezTo>
                <a:cubicBezTo>
                  <a:pt x="61752" y="6338"/>
                  <a:pt x="61729" y="6071"/>
                  <a:pt x="61841" y="6105"/>
                </a:cubicBezTo>
                <a:lnTo>
                  <a:pt x="61496" y="5860"/>
                </a:lnTo>
                <a:cubicBezTo>
                  <a:pt x="61585" y="5771"/>
                  <a:pt x="61496" y="5582"/>
                  <a:pt x="61429" y="5471"/>
                </a:cubicBezTo>
                <a:cubicBezTo>
                  <a:pt x="61374" y="5349"/>
                  <a:pt x="61407" y="5160"/>
                  <a:pt x="61485" y="5149"/>
                </a:cubicBezTo>
                <a:lnTo>
                  <a:pt x="60729" y="5037"/>
                </a:lnTo>
                <a:cubicBezTo>
                  <a:pt x="60851" y="5115"/>
                  <a:pt x="60951" y="5238"/>
                  <a:pt x="61007" y="5371"/>
                </a:cubicBezTo>
                <a:cubicBezTo>
                  <a:pt x="61051" y="5527"/>
                  <a:pt x="60951" y="5738"/>
                  <a:pt x="60818" y="5716"/>
                </a:cubicBezTo>
                <a:cubicBezTo>
                  <a:pt x="60884" y="5793"/>
                  <a:pt x="60951" y="5882"/>
                  <a:pt x="61029" y="5971"/>
                </a:cubicBezTo>
                <a:cubicBezTo>
                  <a:pt x="60973" y="6071"/>
                  <a:pt x="60851" y="6127"/>
                  <a:pt x="60729" y="6094"/>
                </a:cubicBezTo>
                <a:lnTo>
                  <a:pt x="61007" y="6305"/>
                </a:lnTo>
                <a:lnTo>
                  <a:pt x="60795" y="6472"/>
                </a:lnTo>
                <a:lnTo>
                  <a:pt x="61007" y="6705"/>
                </a:lnTo>
                <a:lnTo>
                  <a:pt x="60662" y="6839"/>
                </a:lnTo>
                <a:lnTo>
                  <a:pt x="59750" y="6616"/>
                </a:lnTo>
                <a:lnTo>
                  <a:pt x="59584" y="6383"/>
                </a:lnTo>
                <a:lnTo>
                  <a:pt x="59717" y="6349"/>
                </a:lnTo>
                <a:lnTo>
                  <a:pt x="59495" y="6249"/>
                </a:lnTo>
                <a:lnTo>
                  <a:pt x="59428" y="6160"/>
                </a:lnTo>
                <a:lnTo>
                  <a:pt x="60406" y="6016"/>
                </a:lnTo>
                <a:lnTo>
                  <a:pt x="58472" y="5171"/>
                </a:lnTo>
                <a:lnTo>
                  <a:pt x="57582" y="6160"/>
                </a:lnTo>
                <a:lnTo>
                  <a:pt x="58249" y="6160"/>
                </a:lnTo>
                <a:cubicBezTo>
                  <a:pt x="57882" y="6383"/>
                  <a:pt x="57493" y="6550"/>
                  <a:pt x="57082" y="6672"/>
                </a:cubicBezTo>
                <a:lnTo>
                  <a:pt x="57838" y="6727"/>
                </a:lnTo>
                <a:lnTo>
                  <a:pt x="57582" y="6961"/>
                </a:lnTo>
                <a:lnTo>
                  <a:pt x="56037" y="7628"/>
                </a:lnTo>
                <a:lnTo>
                  <a:pt x="57427" y="7628"/>
                </a:lnTo>
                <a:cubicBezTo>
                  <a:pt x="57160" y="7773"/>
                  <a:pt x="56882" y="7906"/>
                  <a:pt x="56604" y="8028"/>
                </a:cubicBezTo>
                <a:cubicBezTo>
                  <a:pt x="56815" y="8028"/>
                  <a:pt x="57037" y="8028"/>
                  <a:pt x="57249" y="8028"/>
                </a:cubicBezTo>
                <a:lnTo>
                  <a:pt x="56582" y="8506"/>
                </a:lnTo>
                <a:lnTo>
                  <a:pt x="56026" y="8506"/>
                </a:lnTo>
                <a:lnTo>
                  <a:pt x="57249" y="8962"/>
                </a:lnTo>
                <a:lnTo>
                  <a:pt x="57805" y="8962"/>
                </a:lnTo>
                <a:cubicBezTo>
                  <a:pt x="57471" y="9207"/>
                  <a:pt x="57115" y="9440"/>
                  <a:pt x="56759" y="9663"/>
                </a:cubicBezTo>
                <a:lnTo>
                  <a:pt x="58216" y="9585"/>
                </a:lnTo>
                <a:cubicBezTo>
                  <a:pt x="58249" y="9618"/>
                  <a:pt x="58283" y="9674"/>
                  <a:pt x="58305" y="9718"/>
                </a:cubicBezTo>
                <a:lnTo>
                  <a:pt x="57894" y="9729"/>
                </a:lnTo>
                <a:lnTo>
                  <a:pt x="58127" y="9985"/>
                </a:lnTo>
                <a:lnTo>
                  <a:pt x="58105" y="9996"/>
                </a:lnTo>
                <a:cubicBezTo>
                  <a:pt x="57849" y="10074"/>
                  <a:pt x="57593" y="10118"/>
                  <a:pt x="57338" y="10141"/>
                </a:cubicBezTo>
                <a:cubicBezTo>
                  <a:pt x="57449" y="10163"/>
                  <a:pt x="57560" y="10174"/>
                  <a:pt x="57682" y="10196"/>
                </a:cubicBezTo>
                <a:lnTo>
                  <a:pt x="56904" y="10541"/>
                </a:lnTo>
                <a:lnTo>
                  <a:pt x="56960" y="10574"/>
                </a:lnTo>
                <a:lnTo>
                  <a:pt x="56437" y="10441"/>
                </a:lnTo>
                <a:lnTo>
                  <a:pt x="56326" y="10285"/>
                </a:lnTo>
                <a:lnTo>
                  <a:pt x="56415" y="10252"/>
                </a:lnTo>
                <a:lnTo>
                  <a:pt x="56270" y="10185"/>
                </a:lnTo>
                <a:lnTo>
                  <a:pt x="56226" y="10130"/>
                </a:lnTo>
                <a:lnTo>
                  <a:pt x="56882" y="10030"/>
                </a:lnTo>
                <a:lnTo>
                  <a:pt x="55570" y="9451"/>
                </a:lnTo>
                <a:lnTo>
                  <a:pt x="54958" y="10130"/>
                </a:lnTo>
                <a:lnTo>
                  <a:pt x="55414" y="10130"/>
                </a:lnTo>
                <a:cubicBezTo>
                  <a:pt x="55170" y="10274"/>
                  <a:pt x="54903" y="10396"/>
                  <a:pt x="54625" y="10474"/>
                </a:cubicBezTo>
                <a:lnTo>
                  <a:pt x="55136" y="10519"/>
                </a:lnTo>
                <a:lnTo>
                  <a:pt x="54958" y="10674"/>
                </a:lnTo>
                <a:lnTo>
                  <a:pt x="53902" y="11130"/>
                </a:lnTo>
                <a:lnTo>
                  <a:pt x="54858" y="11130"/>
                </a:lnTo>
                <a:cubicBezTo>
                  <a:pt x="54680" y="11230"/>
                  <a:pt x="54491" y="11319"/>
                  <a:pt x="54302" y="11408"/>
                </a:cubicBezTo>
                <a:lnTo>
                  <a:pt x="54736" y="11408"/>
                </a:lnTo>
                <a:lnTo>
                  <a:pt x="54291" y="11742"/>
                </a:lnTo>
                <a:lnTo>
                  <a:pt x="53913" y="11742"/>
                </a:lnTo>
                <a:lnTo>
                  <a:pt x="54747" y="12042"/>
                </a:lnTo>
                <a:lnTo>
                  <a:pt x="55125" y="12042"/>
                </a:lnTo>
                <a:cubicBezTo>
                  <a:pt x="54903" y="12209"/>
                  <a:pt x="54658" y="12364"/>
                  <a:pt x="54414" y="12520"/>
                </a:cubicBezTo>
                <a:lnTo>
                  <a:pt x="55570" y="12453"/>
                </a:lnTo>
                <a:lnTo>
                  <a:pt x="55570" y="12642"/>
                </a:lnTo>
                <a:lnTo>
                  <a:pt x="55325" y="12753"/>
                </a:lnTo>
                <a:cubicBezTo>
                  <a:pt x="55158" y="12798"/>
                  <a:pt x="54992" y="12831"/>
                  <a:pt x="54814" y="12842"/>
                </a:cubicBezTo>
                <a:cubicBezTo>
                  <a:pt x="54892" y="12865"/>
                  <a:pt x="54969" y="12876"/>
                  <a:pt x="55047" y="12887"/>
                </a:cubicBezTo>
                <a:lnTo>
                  <a:pt x="54514" y="13132"/>
                </a:lnTo>
                <a:lnTo>
                  <a:pt x="54936" y="13376"/>
                </a:lnTo>
                <a:lnTo>
                  <a:pt x="54136" y="13398"/>
                </a:lnTo>
                <a:lnTo>
                  <a:pt x="54147" y="13387"/>
                </a:lnTo>
                <a:lnTo>
                  <a:pt x="53791" y="13309"/>
                </a:lnTo>
                <a:cubicBezTo>
                  <a:pt x="53891" y="13309"/>
                  <a:pt x="53980" y="13265"/>
                  <a:pt x="54047" y="13198"/>
                </a:cubicBezTo>
                <a:lnTo>
                  <a:pt x="53191" y="12954"/>
                </a:lnTo>
                <a:lnTo>
                  <a:pt x="53191" y="12798"/>
                </a:lnTo>
                <a:cubicBezTo>
                  <a:pt x="53291" y="12765"/>
                  <a:pt x="53402" y="12720"/>
                  <a:pt x="53502" y="12676"/>
                </a:cubicBezTo>
                <a:lnTo>
                  <a:pt x="53502" y="12676"/>
                </a:lnTo>
                <a:lnTo>
                  <a:pt x="54013" y="12553"/>
                </a:lnTo>
                <a:cubicBezTo>
                  <a:pt x="54013" y="12553"/>
                  <a:pt x="53435" y="12498"/>
                  <a:pt x="53380" y="12387"/>
                </a:cubicBezTo>
                <a:cubicBezTo>
                  <a:pt x="53368" y="12353"/>
                  <a:pt x="53891" y="12264"/>
                  <a:pt x="53869" y="12231"/>
                </a:cubicBezTo>
                <a:cubicBezTo>
                  <a:pt x="53835" y="12164"/>
                  <a:pt x="53769" y="12120"/>
                  <a:pt x="53691" y="12109"/>
                </a:cubicBezTo>
                <a:cubicBezTo>
                  <a:pt x="53502" y="12109"/>
                  <a:pt x="52924" y="12042"/>
                  <a:pt x="52924" y="12042"/>
                </a:cubicBezTo>
                <a:lnTo>
                  <a:pt x="52990" y="12009"/>
                </a:lnTo>
                <a:cubicBezTo>
                  <a:pt x="53179" y="11986"/>
                  <a:pt x="53357" y="11964"/>
                  <a:pt x="53535" y="11931"/>
                </a:cubicBezTo>
                <a:cubicBezTo>
                  <a:pt x="53457" y="11909"/>
                  <a:pt x="53380" y="11875"/>
                  <a:pt x="53302" y="11853"/>
                </a:cubicBezTo>
                <a:lnTo>
                  <a:pt x="53569" y="11720"/>
                </a:lnTo>
                <a:lnTo>
                  <a:pt x="53246" y="11464"/>
                </a:lnTo>
                <a:lnTo>
                  <a:pt x="53113" y="11408"/>
                </a:lnTo>
                <a:cubicBezTo>
                  <a:pt x="53213" y="11386"/>
                  <a:pt x="53313" y="11364"/>
                  <a:pt x="53413" y="11353"/>
                </a:cubicBezTo>
                <a:lnTo>
                  <a:pt x="52835" y="11208"/>
                </a:lnTo>
                <a:lnTo>
                  <a:pt x="52746" y="11075"/>
                </a:lnTo>
                <a:lnTo>
                  <a:pt x="52813" y="11052"/>
                </a:lnTo>
                <a:lnTo>
                  <a:pt x="52690" y="10997"/>
                </a:lnTo>
                <a:lnTo>
                  <a:pt x="52657" y="10941"/>
                </a:lnTo>
                <a:lnTo>
                  <a:pt x="53213" y="10852"/>
                </a:lnTo>
                <a:lnTo>
                  <a:pt x="52101" y="10374"/>
                </a:lnTo>
                <a:lnTo>
                  <a:pt x="51590" y="10941"/>
                </a:lnTo>
                <a:lnTo>
                  <a:pt x="51968" y="10941"/>
                </a:lnTo>
                <a:cubicBezTo>
                  <a:pt x="51756" y="11075"/>
                  <a:pt x="51534" y="11164"/>
                  <a:pt x="51300" y="11241"/>
                </a:cubicBezTo>
                <a:lnTo>
                  <a:pt x="51734" y="11275"/>
                </a:lnTo>
                <a:lnTo>
                  <a:pt x="51590" y="11408"/>
                </a:lnTo>
                <a:lnTo>
                  <a:pt x="51111" y="11597"/>
                </a:lnTo>
                <a:lnTo>
                  <a:pt x="51056" y="11575"/>
                </a:lnTo>
                <a:lnTo>
                  <a:pt x="51267" y="11475"/>
                </a:lnTo>
                <a:lnTo>
                  <a:pt x="51011" y="11264"/>
                </a:lnTo>
                <a:lnTo>
                  <a:pt x="50889" y="11208"/>
                </a:lnTo>
                <a:lnTo>
                  <a:pt x="51145" y="11164"/>
                </a:lnTo>
                <a:lnTo>
                  <a:pt x="50667" y="11041"/>
                </a:lnTo>
                <a:lnTo>
                  <a:pt x="50589" y="10930"/>
                </a:lnTo>
                <a:lnTo>
                  <a:pt x="50644" y="10908"/>
                </a:lnTo>
                <a:lnTo>
                  <a:pt x="50544" y="10863"/>
                </a:lnTo>
                <a:lnTo>
                  <a:pt x="50511" y="10819"/>
                </a:lnTo>
                <a:lnTo>
                  <a:pt x="50978" y="10752"/>
                </a:lnTo>
                <a:lnTo>
                  <a:pt x="50055" y="10352"/>
                </a:lnTo>
                <a:lnTo>
                  <a:pt x="49699" y="10752"/>
                </a:lnTo>
                <a:cubicBezTo>
                  <a:pt x="49477" y="10719"/>
                  <a:pt x="49055" y="10652"/>
                  <a:pt x="48999" y="10552"/>
                </a:cubicBezTo>
                <a:cubicBezTo>
                  <a:pt x="48977" y="10496"/>
                  <a:pt x="49677" y="10396"/>
                  <a:pt x="49644" y="10341"/>
                </a:cubicBezTo>
                <a:cubicBezTo>
                  <a:pt x="49599" y="10252"/>
                  <a:pt x="49510" y="10196"/>
                  <a:pt x="49410" y="10174"/>
                </a:cubicBezTo>
                <a:cubicBezTo>
                  <a:pt x="49166" y="10174"/>
                  <a:pt x="48410" y="10096"/>
                  <a:pt x="48410" y="10096"/>
                </a:cubicBezTo>
                <a:lnTo>
                  <a:pt x="48499" y="10052"/>
                </a:lnTo>
                <a:cubicBezTo>
                  <a:pt x="48732" y="10030"/>
                  <a:pt x="48966" y="9996"/>
                  <a:pt x="49199" y="9941"/>
                </a:cubicBezTo>
                <a:cubicBezTo>
                  <a:pt x="49099" y="9907"/>
                  <a:pt x="48999" y="9885"/>
                  <a:pt x="48899" y="9852"/>
                </a:cubicBezTo>
                <a:lnTo>
                  <a:pt x="49244" y="9674"/>
                </a:lnTo>
                <a:lnTo>
                  <a:pt x="48832" y="9340"/>
                </a:lnTo>
                <a:lnTo>
                  <a:pt x="48643" y="9262"/>
                </a:lnTo>
                <a:cubicBezTo>
                  <a:pt x="48777" y="9240"/>
                  <a:pt x="48910" y="9207"/>
                  <a:pt x="49043" y="9185"/>
                </a:cubicBezTo>
                <a:lnTo>
                  <a:pt x="48287" y="8996"/>
                </a:lnTo>
                <a:lnTo>
                  <a:pt x="48165" y="8818"/>
                </a:lnTo>
                <a:lnTo>
                  <a:pt x="48265" y="8795"/>
                </a:lnTo>
                <a:lnTo>
                  <a:pt x="48098" y="8718"/>
                </a:lnTo>
                <a:lnTo>
                  <a:pt x="48054" y="8651"/>
                </a:lnTo>
                <a:lnTo>
                  <a:pt x="48777" y="8540"/>
                </a:lnTo>
                <a:lnTo>
                  <a:pt x="47320" y="7906"/>
                </a:lnTo>
                <a:lnTo>
                  <a:pt x="46653" y="8651"/>
                </a:lnTo>
                <a:lnTo>
                  <a:pt x="47153" y="8651"/>
                </a:lnTo>
                <a:cubicBezTo>
                  <a:pt x="46875" y="8818"/>
                  <a:pt x="46575" y="8951"/>
                  <a:pt x="46275" y="9040"/>
                </a:cubicBezTo>
                <a:lnTo>
                  <a:pt x="46842" y="9084"/>
                </a:lnTo>
                <a:lnTo>
                  <a:pt x="46653" y="9251"/>
                </a:lnTo>
                <a:lnTo>
                  <a:pt x="45474" y="9763"/>
                </a:lnTo>
                <a:lnTo>
                  <a:pt x="46531" y="9763"/>
                </a:lnTo>
                <a:cubicBezTo>
                  <a:pt x="46331" y="9874"/>
                  <a:pt x="46130" y="9974"/>
                  <a:pt x="45908" y="10063"/>
                </a:cubicBezTo>
                <a:lnTo>
                  <a:pt x="46397" y="10063"/>
                </a:lnTo>
                <a:lnTo>
                  <a:pt x="45897" y="10430"/>
                </a:lnTo>
                <a:lnTo>
                  <a:pt x="45474" y="10430"/>
                </a:lnTo>
                <a:lnTo>
                  <a:pt x="46408" y="10763"/>
                </a:lnTo>
                <a:lnTo>
                  <a:pt x="46831" y="10763"/>
                </a:lnTo>
                <a:cubicBezTo>
                  <a:pt x="46575" y="10952"/>
                  <a:pt x="46308" y="11130"/>
                  <a:pt x="46042" y="11297"/>
                </a:cubicBezTo>
                <a:lnTo>
                  <a:pt x="47320" y="11230"/>
                </a:lnTo>
                <a:lnTo>
                  <a:pt x="47320" y="11430"/>
                </a:lnTo>
                <a:lnTo>
                  <a:pt x="47053" y="11553"/>
                </a:lnTo>
                <a:cubicBezTo>
                  <a:pt x="46864" y="11608"/>
                  <a:pt x="46675" y="11642"/>
                  <a:pt x="46486" y="11664"/>
                </a:cubicBezTo>
                <a:cubicBezTo>
                  <a:pt x="46564" y="11675"/>
                  <a:pt x="46653" y="11686"/>
                  <a:pt x="46731" y="11697"/>
                </a:cubicBezTo>
                <a:lnTo>
                  <a:pt x="46153" y="11964"/>
                </a:lnTo>
                <a:lnTo>
                  <a:pt x="46631" y="12242"/>
                </a:lnTo>
                <a:lnTo>
                  <a:pt x="45486" y="12275"/>
                </a:lnTo>
                <a:lnTo>
                  <a:pt x="45852" y="12576"/>
                </a:lnTo>
                <a:lnTo>
                  <a:pt x="45041" y="12631"/>
                </a:lnTo>
                <a:lnTo>
                  <a:pt x="44818" y="12798"/>
                </a:lnTo>
                <a:lnTo>
                  <a:pt x="44418" y="12798"/>
                </a:lnTo>
                <a:lnTo>
                  <a:pt x="44507" y="12498"/>
                </a:lnTo>
                <a:lnTo>
                  <a:pt x="45419" y="12320"/>
                </a:lnTo>
                <a:cubicBezTo>
                  <a:pt x="45163" y="12198"/>
                  <a:pt x="44907" y="12131"/>
                  <a:pt x="44629" y="12086"/>
                </a:cubicBezTo>
                <a:lnTo>
                  <a:pt x="44663" y="11997"/>
                </a:lnTo>
                <a:lnTo>
                  <a:pt x="46008" y="11997"/>
                </a:lnTo>
                <a:lnTo>
                  <a:pt x="45875" y="11731"/>
                </a:lnTo>
                <a:lnTo>
                  <a:pt x="44919" y="11597"/>
                </a:lnTo>
                <a:lnTo>
                  <a:pt x="45530" y="11319"/>
                </a:lnTo>
                <a:lnTo>
                  <a:pt x="44785" y="11241"/>
                </a:lnTo>
                <a:lnTo>
                  <a:pt x="44996" y="10986"/>
                </a:lnTo>
                <a:lnTo>
                  <a:pt x="44529" y="10886"/>
                </a:lnTo>
                <a:cubicBezTo>
                  <a:pt x="44663" y="10886"/>
                  <a:pt x="44785" y="10830"/>
                  <a:pt x="44874" y="10730"/>
                </a:cubicBezTo>
                <a:lnTo>
                  <a:pt x="43740" y="10419"/>
                </a:lnTo>
                <a:lnTo>
                  <a:pt x="43740" y="10207"/>
                </a:lnTo>
                <a:cubicBezTo>
                  <a:pt x="43885" y="10163"/>
                  <a:pt x="44018" y="10118"/>
                  <a:pt x="44163" y="10063"/>
                </a:cubicBezTo>
                <a:lnTo>
                  <a:pt x="44163" y="10063"/>
                </a:lnTo>
                <a:lnTo>
                  <a:pt x="44830" y="9896"/>
                </a:lnTo>
                <a:cubicBezTo>
                  <a:pt x="44830" y="9896"/>
                  <a:pt x="44074" y="9818"/>
                  <a:pt x="43996" y="9685"/>
                </a:cubicBezTo>
                <a:cubicBezTo>
                  <a:pt x="43974" y="9629"/>
                  <a:pt x="44674" y="9518"/>
                  <a:pt x="44641" y="9474"/>
                </a:cubicBezTo>
                <a:cubicBezTo>
                  <a:pt x="44596" y="9385"/>
                  <a:pt x="44507" y="9318"/>
                  <a:pt x="44407" y="9307"/>
                </a:cubicBezTo>
                <a:cubicBezTo>
                  <a:pt x="44151" y="9307"/>
                  <a:pt x="43406" y="9229"/>
                  <a:pt x="43406" y="9229"/>
                </a:cubicBezTo>
                <a:lnTo>
                  <a:pt x="43484" y="9185"/>
                </a:lnTo>
                <a:cubicBezTo>
                  <a:pt x="43729" y="9162"/>
                  <a:pt x="43962" y="9118"/>
                  <a:pt x="44196" y="9073"/>
                </a:cubicBezTo>
                <a:cubicBezTo>
                  <a:pt x="44096" y="9040"/>
                  <a:pt x="43996" y="9007"/>
                  <a:pt x="43896" y="8973"/>
                </a:cubicBezTo>
                <a:lnTo>
                  <a:pt x="44240" y="8807"/>
                </a:lnTo>
                <a:lnTo>
                  <a:pt x="43818" y="8473"/>
                </a:lnTo>
                <a:lnTo>
                  <a:pt x="43640" y="8395"/>
                </a:lnTo>
                <a:cubicBezTo>
                  <a:pt x="43773" y="8373"/>
                  <a:pt x="43907" y="8340"/>
                  <a:pt x="44040" y="8317"/>
                </a:cubicBezTo>
                <a:lnTo>
                  <a:pt x="43284" y="8128"/>
                </a:lnTo>
                <a:lnTo>
                  <a:pt x="43162" y="7950"/>
                </a:lnTo>
                <a:lnTo>
                  <a:pt x="43251" y="7917"/>
                </a:lnTo>
                <a:lnTo>
                  <a:pt x="43095" y="7839"/>
                </a:lnTo>
                <a:lnTo>
                  <a:pt x="43040" y="7784"/>
                </a:lnTo>
                <a:lnTo>
                  <a:pt x="43773" y="7661"/>
                </a:lnTo>
                <a:lnTo>
                  <a:pt x="42317" y="7028"/>
                </a:lnTo>
                <a:lnTo>
                  <a:pt x="41894" y="7495"/>
                </a:lnTo>
                <a:lnTo>
                  <a:pt x="41227" y="7406"/>
                </a:lnTo>
                <a:lnTo>
                  <a:pt x="42039" y="7039"/>
                </a:lnTo>
                <a:lnTo>
                  <a:pt x="41049" y="6939"/>
                </a:lnTo>
                <a:lnTo>
                  <a:pt x="41327" y="6594"/>
                </a:lnTo>
                <a:lnTo>
                  <a:pt x="40705" y="6472"/>
                </a:lnTo>
                <a:cubicBezTo>
                  <a:pt x="40883" y="6461"/>
                  <a:pt x="41038" y="6394"/>
                  <a:pt x="41161" y="6260"/>
                </a:cubicBezTo>
                <a:lnTo>
                  <a:pt x="39671" y="5849"/>
                </a:lnTo>
                <a:lnTo>
                  <a:pt x="39671" y="5571"/>
                </a:lnTo>
                <a:cubicBezTo>
                  <a:pt x="39849" y="5516"/>
                  <a:pt x="40038" y="5449"/>
                  <a:pt x="40216" y="5371"/>
                </a:cubicBezTo>
                <a:lnTo>
                  <a:pt x="40227" y="5371"/>
                </a:lnTo>
                <a:lnTo>
                  <a:pt x="41105" y="5149"/>
                </a:lnTo>
                <a:cubicBezTo>
                  <a:pt x="41105" y="5149"/>
                  <a:pt x="40104" y="5049"/>
                  <a:pt x="40015" y="4871"/>
                </a:cubicBezTo>
                <a:cubicBezTo>
                  <a:pt x="39982" y="4804"/>
                  <a:pt x="40905" y="4671"/>
                  <a:pt x="40860" y="4604"/>
                </a:cubicBezTo>
                <a:cubicBezTo>
                  <a:pt x="40805" y="4482"/>
                  <a:pt x="40683" y="4404"/>
                  <a:pt x="40549" y="4381"/>
                </a:cubicBezTo>
                <a:cubicBezTo>
                  <a:pt x="40227" y="4381"/>
                  <a:pt x="39226" y="4270"/>
                  <a:pt x="39226" y="4270"/>
                </a:cubicBezTo>
                <a:lnTo>
                  <a:pt x="39337" y="4215"/>
                </a:lnTo>
                <a:cubicBezTo>
                  <a:pt x="39649" y="4181"/>
                  <a:pt x="39971" y="4137"/>
                  <a:pt x="40271" y="4070"/>
                </a:cubicBezTo>
                <a:cubicBezTo>
                  <a:pt x="40138" y="4037"/>
                  <a:pt x="40004" y="3992"/>
                  <a:pt x="39871" y="3948"/>
                </a:cubicBezTo>
                <a:lnTo>
                  <a:pt x="40338" y="3714"/>
                </a:lnTo>
                <a:lnTo>
                  <a:pt x="39782" y="3270"/>
                </a:lnTo>
                <a:lnTo>
                  <a:pt x="39537" y="3181"/>
                </a:lnTo>
                <a:cubicBezTo>
                  <a:pt x="39715" y="3136"/>
                  <a:pt x="39882" y="3103"/>
                  <a:pt x="40060" y="3070"/>
                </a:cubicBezTo>
                <a:lnTo>
                  <a:pt x="39059" y="2825"/>
                </a:lnTo>
                <a:lnTo>
                  <a:pt x="38904" y="2591"/>
                </a:lnTo>
                <a:lnTo>
                  <a:pt x="39026" y="2558"/>
                </a:lnTo>
                <a:lnTo>
                  <a:pt x="38815" y="2458"/>
                </a:lnTo>
                <a:lnTo>
                  <a:pt x="38748" y="2369"/>
                </a:lnTo>
                <a:lnTo>
                  <a:pt x="39726" y="2213"/>
                </a:lnTo>
                <a:lnTo>
                  <a:pt x="37792" y="1368"/>
                </a:lnTo>
                <a:lnTo>
                  <a:pt x="36902" y="2358"/>
                </a:lnTo>
                <a:lnTo>
                  <a:pt x="37569" y="2358"/>
                </a:lnTo>
                <a:cubicBezTo>
                  <a:pt x="37202" y="2580"/>
                  <a:pt x="36802" y="2747"/>
                  <a:pt x="36402" y="2869"/>
                </a:cubicBezTo>
                <a:lnTo>
                  <a:pt x="37147" y="2925"/>
                </a:lnTo>
                <a:lnTo>
                  <a:pt x="36902" y="3158"/>
                </a:lnTo>
                <a:lnTo>
                  <a:pt x="35346" y="3826"/>
                </a:lnTo>
                <a:lnTo>
                  <a:pt x="36736" y="3826"/>
                </a:lnTo>
                <a:cubicBezTo>
                  <a:pt x="36469" y="3970"/>
                  <a:pt x="36202" y="4104"/>
                  <a:pt x="35913" y="4226"/>
                </a:cubicBezTo>
                <a:cubicBezTo>
                  <a:pt x="36135" y="4226"/>
                  <a:pt x="36346" y="4226"/>
                  <a:pt x="36558" y="4226"/>
                </a:cubicBezTo>
                <a:lnTo>
                  <a:pt x="35891" y="4704"/>
                </a:lnTo>
                <a:lnTo>
                  <a:pt x="35335" y="4704"/>
                </a:lnTo>
                <a:lnTo>
                  <a:pt x="36558" y="5149"/>
                </a:lnTo>
                <a:lnTo>
                  <a:pt x="37125" y="5149"/>
                </a:lnTo>
                <a:cubicBezTo>
                  <a:pt x="36780" y="5404"/>
                  <a:pt x="36424" y="5627"/>
                  <a:pt x="36080" y="5860"/>
                </a:cubicBezTo>
                <a:lnTo>
                  <a:pt x="37792" y="5760"/>
                </a:lnTo>
                <a:lnTo>
                  <a:pt x="37792" y="6038"/>
                </a:lnTo>
                <a:lnTo>
                  <a:pt x="37425" y="6205"/>
                </a:lnTo>
                <a:cubicBezTo>
                  <a:pt x="37180" y="6272"/>
                  <a:pt x="36925" y="6316"/>
                  <a:pt x="36669" y="6338"/>
                </a:cubicBezTo>
                <a:cubicBezTo>
                  <a:pt x="36780" y="6361"/>
                  <a:pt x="36891" y="6383"/>
                  <a:pt x="37002" y="6394"/>
                </a:cubicBezTo>
                <a:lnTo>
                  <a:pt x="36235" y="6750"/>
                </a:lnTo>
                <a:lnTo>
                  <a:pt x="36858" y="7117"/>
                </a:lnTo>
                <a:lnTo>
                  <a:pt x="35346" y="7150"/>
                </a:lnTo>
                <a:lnTo>
                  <a:pt x="35824" y="7528"/>
                </a:lnTo>
                <a:lnTo>
                  <a:pt x="34768" y="7606"/>
                </a:lnTo>
                <a:lnTo>
                  <a:pt x="34223" y="8028"/>
                </a:lnTo>
                <a:lnTo>
                  <a:pt x="34656" y="8117"/>
                </a:lnTo>
                <a:lnTo>
                  <a:pt x="34612" y="8173"/>
                </a:lnTo>
                <a:lnTo>
                  <a:pt x="34923" y="8173"/>
                </a:lnTo>
                <a:lnTo>
                  <a:pt x="34979" y="8184"/>
                </a:lnTo>
                <a:cubicBezTo>
                  <a:pt x="34768" y="8306"/>
                  <a:pt x="34545" y="8395"/>
                  <a:pt x="34323" y="8473"/>
                </a:cubicBezTo>
                <a:lnTo>
                  <a:pt x="34756" y="8495"/>
                </a:lnTo>
                <a:lnTo>
                  <a:pt x="34612" y="8629"/>
                </a:lnTo>
                <a:lnTo>
                  <a:pt x="33722" y="9018"/>
                </a:lnTo>
                <a:lnTo>
                  <a:pt x="34523" y="9018"/>
                </a:lnTo>
                <a:cubicBezTo>
                  <a:pt x="34378" y="9096"/>
                  <a:pt x="34212" y="9173"/>
                  <a:pt x="34056" y="9240"/>
                </a:cubicBezTo>
                <a:lnTo>
                  <a:pt x="34423" y="9240"/>
                </a:lnTo>
                <a:lnTo>
                  <a:pt x="34045" y="9518"/>
                </a:lnTo>
                <a:lnTo>
                  <a:pt x="33722" y="9518"/>
                </a:lnTo>
                <a:lnTo>
                  <a:pt x="34423" y="9774"/>
                </a:lnTo>
                <a:lnTo>
                  <a:pt x="34756" y="9774"/>
                </a:lnTo>
                <a:cubicBezTo>
                  <a:pt x="34556" y="9918"/>
                  <a:pt x="34345" y="10052"/>
                  <a:pt x="34145" y="10185"/>
                </a:cubicBezTo>
                <a:lnTo>
                  <a:pt x="35123" y="10130"/>
                </a:lnTo>
                <a:lnTo>
                  <a:pt x="35123" y="10285"/>
                </a:lnTo>
                <a:lnTo>
                  <a:pt x="34923" y="10385"/>
                </a:lnTo>
                <a:cubicBezTo>
                  <a:pt x="34779" y="10419"/>
                  <a:pt x="34634" y="10452"/>
                  <a:pt x="34490" y="10463"/>
                </a:cubicBezTo>
                <a:cubicBezTo>
                  <a:pt x="34545" y="10474"/>
                  <a:pt x="34612" y="10485"/>
                  <a:pt x="34679" y="10496"/>
                </a:cubicBezTo>
                <a:lnTo>
                  <a:pt x="34390" y="10630"/>
                </a:lnTo>
                <a:cubicBezTo>
                  <a:pt x="34390" y="10597"/>
                  <a:pt x="34401" y="10574"/>
                  <a:pt x="34423" y="10574"/>
                </a:cubicBezTo>
                <a:lnTo>
                  <a:pt x="34078" y="10519"/>
                </a:lnTo>
                <a:cubicBezTo>
                  <a:pt x="34123" y="10552"/>
                  <a:pt x="34156" y="10585"/>
                  <a:pt x="34189" y="10630"/>
                </a:cubicBezTo>
                <a:cubicBezTo>
                  <a:pt x="34078" y="10619"/>
                  <a:pt x="33967" y="10597"/>
                  <a:pt x="33867" y="10541"/>
                </a:cubicBezTo>
                <a:cubicBezTo>
                  <a:pt x="33856" y="10541"/>
                  <a:pt x="33845" y="10530"/>
                  <a:pt x="33845" y="10519"/>
                </a:cubicBezTo>
                <a:cubicBezTo>
                  <a:pt x="33823" y="10485"/>
                  <a:pt x="34267" y="10419"/>
                  <a:pt x="34245" y="10396"/>
                </a:cubicBezTo>
                <a:cubicBezTo>
                  <a:pt x="34223" y="10341"/>
                  <a:pt x="34167" y="10296"/>
                  <a:pt x="34101" y="10285"/>
                </a:cubicBezTo>
                <a:cubicBezTo>
                  <a:pt x="33945" y="10285"/>
                  <a:pt x="33467" y="10230"/>
                  <a:pt x="33467" y="10230"/>
                </a:cubicBezTo>
                <a:lnTo>
                  <a:pt x="33522" y="10207"/>
                </a:lnTo>
                <a:cubicBezTo>
                  <a:pt x="33667" y="10196"/>
                  <a:pt x="33823" y="10174"/>
                  <a:pt x="33967" y="10141"/>
                </a:cubicBezTo>
                <a:cubicBezTo>
                  <a:pt x="33900" y="10118"/>
                  <a:pt x="33834" y="10096"/>
                  <a:pt x="33778" y="10074"/>
                </a:cubicBezTo>
                <a:lnTo>
                  <a:pt x="33989" y="9974"/>
                </a:lnTo>
                <a:lnTo>
                  <a:pt x="33734" y="9763"/>
                </a:lnTo>
                <a:lnTo>
                  <a:pt x="33611" y="9707"/>
                </a:lnTo>
                <a:cubicBezTo>
                  <a:pt x="33700" y="9696"/>
                  <a:pt x="33778" y="9674"/>
                  <a:pt x="33867" y="9663"/>
                </a:cubicBezTo>
                <a:lnTo>
                  <a:pt x="33389" y="9540"/>
                </a:lnTo>
                <a:lnTo>
                  <a:pt x="33311" y="9429"/>
                </a:lnTo>
                <a:lnTo>
                  <a:pt x="33378" y="9418"/>
                </a:lnTo>
                <a:lnTo>
                  <a:pt x="33267" y="9362"/>
                </a:lnTo>
                <a:lnTo>
                  <a:pt x="33233" y="9318"/>
                </a:lnTo>
                <a:lnTo>
                  <a:pt x="33700" y="9251"/>
                </a:lnTo>
                <a:lnTo>
                  <a:pt x="32777" y="8851"/>
                </a:lnTo>
                <a:lnTo>
                  <a:pt x="32688" y="8951"/>
                </a:lnTo>
                <a:lnTo>
                  <a:pt x="32666" y="8895"/>
                </a:lnTo>
                <a:cubicBezTo>
                  <a:pt x="32622" y="8829"/>
                  <a:pt x="32644" y="8695"/>
                  <a:pt x="32700" y="8684"/>
                </a:cubicBezTo>
                <a:lnTo>
                  <a:pt x="32210" y="8618"/>
                </a:lnTo>
                <a:lnTo>
                  <a:pt x="32110" y="8395"/>
                </a:lnTo>
                <a:lnTo>
                  <a:pt x="31143" y="8262"/>
                </a:lnTo>
                <a:lnTo>
                  <a:pt x="31766" y="7984"/>
                </a:lnTo>
                <a:lnTo>
                  <a:pt x="31021" y="7906"/>
                </a:lnTo>
                <a:lnTo>
                  <a:pt x="31232" y="7639"/>
                </a:lnTo>
                <a:lnTo>
                  <a:pt x="30765" y="7550"/>
                </a:lnTo>
                <a:cubicBezTo>
                  <a:pt x="30887" y="7550"/>
                  <a:pt x="31010" y="7495"/>
                  <a:pt x="31099" y="7395"/>
                </a:cubicBezTo>
                <a:lnTo>
                  <a:pt x="30231" y="7150"/>
                </a:lnTo>
                <a:lnTo>
                  <a:pt x="30431" y="6939"/>
                </a:lnTo>
                <a:cubicBezTo>
                  <a:pt x="30343" y="6905"/>
                  <a:pt x="30254" y="6861"/>
                  <a:pt x="30165" y="6805"/>
                </a:cubicBezTo>
                <a:cubicBezTo>
                  <a:pt x="30231" y="6783"/>
                  <a:pt x="30309" y="6750"/>
                  <a:pt x="30387" y="6716"/>
                </a:cubicBezTo>
                <a:lnTo>
                  <a:pt x="30387" y="6716"/>
                </a:lnTo>
                <a:lnTo>
                  <a:pt x="31054" y="6550"/>
                </a:lnTo>
                <a:cubicBezTo>
                  <a:pt x="31054" y="6550"/>
                  <a:pt x="30287" y="6483"/>
                  <a:pt x="30220" y="6338"/>
                </a:cubicBezTo>
                <a:cubicBezTo>
                  <a:pt x="30198" y="6294"/>
                  <a:pt x="30887" y="6183"/>
                  <a:pt x="30865" y="6138"/>
                </a:cubicBezTo>
                <a:cubicBezTo>
                  <a:pt x="30810" y="6049"/>
                  <a:pt x="30732" y="5982"/>
                  <a:pt x="30632" y="5971"/>
                </a:cubicBezTo>
                <a:cubicBezTo>
                  <a:pt x="30376" y="5971"/>
                  <a:pt x="29620" y="5882"/>
                  <a:pt x="29620" y="5882"/>
                </a:cubicBezTo>
                <a:lnTo>
                  <a:pt x="29709" y="5838"/>
                </a:lnTo>
                <a:cubicBezTo>
                  <a:pt x="29942" y="5816"/>
                  <a:pt x="30187" y="5782"/>
                  <a:pt x="30420" y="5727"/>
                </a:cubicBezTo>
                <a:cubicBezTo>
                  <a:pt x="30309" y="5705"/>
                  <a:pt x="30209" y="5671"/>
                  <a:pt x="30109" y="5638"/>
                </a:cubicBezTo>
                <a:lnTo>
                  <a:pt x="30465" y="5460"/>
                </a:lnTo>
                <a:lnTo>
                  <a:pt x="30042" y="5126"/>
                </a:lnTo>
                <a:lnTo>
                  <a:pt x="29864" y="5071"/>
                </a:lnTo>
                <a:cubicBezTo>
                  <a:pt x="29998" y="5037"/>
                  <a:pt x="30131" y="5015"/>
                  <a:pt x="30265" y="4982"/>
                </a:cubicBezTo>
                <a:lnTo>
                  <a:pt x="29509" y="4793"/>
                </a:lnTo>
                <a:lnTo>
                  <a:pt x="29397" y="4615"/>
                </a:lnTo>
                <a:lnTo>
                  <a:pt x="29486" y="4582"/>
                </a:lnTo>
                <a:lnTo>
                  <a:pt x="29320" y="4515"/>
                </a:lnTo>
                <a:lnTo>
                  <a:pt x="29275" y="4437"/>
                </a:lnTo>
                <a:lnTo>
                  <a:pt x="30009" y="4326"/>
                </a:lnTo>
                <a:lnTo>
                  <a:pt x="28541" y="3692"/>
                </a:lnTo>
                <a:lnTo>
                  <a:pt x="27874" y="4448"/>
                </a:lnTo>
                <a:lnTo>
                  <a:pt x="28319" y="4448"/>
                </a:lnTo>
                <a:lnTo>
                  <a:pt x="28341" y="4470"/>
                </a:lnTo>
                <a:cubicBezTo>
                  <a:pt x="28074" y="4615"/>
                  <a:pt x="27785" y="4748"/>
                  <a:pt x="27496" y="4837"/>
                </a:cubicBezTo>
                <a:lnTo>
                  <a:pt x="28063" y="4871"/>
                </a:lnTo>
                <a:lnTo>
                  <a:pt x="27874" y="5049"/>
                </a:lnTo>
                <a:lnTo>
                  <a:pt x="26863" y="5482"/>
                </a:lnTo>
                <a:cubicBezTo>
                  <a:pt x="26562" y="5460"/>
                  <a:pt x="26251" y="5427"/>
                  <a:pt x="26251" y="5427"/>
                </a:cubicBezTo>
                <a:lnTo>
                  <a:pt x="26340" y="5382"/>
                </a:lnTo>
                <a:cubicBezTo>
                  <a:pt x="26585" y="5349"/>
                  <a:pt x="26829" y="5315"/>
                  <a:pt x="27074" y="5260"/>
                </a:cubicBezTo>
                <a:cubicBezTo>
                  <a:pt x="26974" y="5238"/>
                  <a:pt x="26863" y="5204"/>
                  <a:pt x="26762" y="5171"/>
                </a:cubicBezTo>
                <a:lnTo>
                  <a:pt x="27118" y="4982"/>
                </a:lnTo>
                <a:lnTo>
                  <a:pt x="26685" y="4637"/>
                </a:lnTo>
                <a:lnTo>
                  <a:pt x="26496" y="4559"/>
                </a:lnTo>
                <a:cubicBezTo>
                  <a:pt x="26629" y="4537"/>
                  <a:pt x="26774" y="4504"/>
                  <a:pt x="26907" y="4482"/>
                </a:cubicBezTo>
                <a:lnTo>
                  <a:pt x="26129" y="4281"/>
                </a:lnTo>
                <a:lnTo>
                  <a:pt x="26006" y="4104"/>
                </a:lnTo>
                <a:lnTo>
                  <a:pt x="26106" y="4070"/>
                </a:lnTo>
                <a:lnTo>
                  <a:pt x="25929" y="3992"/>
                </a:lnTo>
                <a:lnTo>
                  <a:pt x="25884" y="3926"/>
                </a:lnTo>
                <a:lnTo>
                  <a:pt x="26640" y="3803"/>
                </a:lnTo>
                <a:lnTo>
                  <a:pt x="25128" y="3147"/>
                </a:lnTo>
                <a:lnTo>
                  <a:pt x="24428" y="3926"/>
                </a:lnTo>
                <a:lnTo>
                  <a:pt x="24950" y="3926"/>
                </a:lnTo>
                <a:cubicBezTo>
                  <a:pt x="24661" y="4092"/>
                  <a:pt x="24350" y="4226"/>
                  <a:pt x="24038" y="4326"/>
                </a:cubicBezTo>
                <a:lnTo>
                  <a:pt x="24628" y="4370"/>
                </a:lnTo>
                <a:lnTo>
                  <a:pt x="24428" y="4548"/>
                </a:lnTo>
                <a:lnTo>
                  <a:pt x="23205" y="5071"/>
                </a:lnTo>
                <a:lnTo>
                  <a:pt x="24305" y="5071"/>
                </a:lnTo>
                <a:cubicBezTo>
                  <a:pt x="24094" y="5193"/>
                  <a:pt x="23883" y="5293"/>
                  <a:pt x="23660" y="5393"/>
                </a:cubicBezTo>
                <a:lnTo>
                  <a:pt x="24172" y="5393"/>
                </a:lnTo>
                <a:lnTo>
                  <a:pt x="23649" y="5771"/>
                </a:lnTo>
                <a:lnTo>
                  <a:pt x="23205" y="5771"/>
                </a:lnTo>
                <a:lnTo>
                  <a:pt x="24172" y="6116"/>
                </a:lnTo>
                <a:lnTo>
                  <a:pt x="24617" y="6116"/>
                </a:lnTo>
                <a:cubicBezTo>
                  <a:pt x="24350" y="6316"/>
                  <a:pt x="24061" y="6494"/>
                  <a:pt x="23783" y="6672"/>
                </a:cubicBezTo>
                <a:lnTo>
                  <a:pt x="25128" y="6594"/>
                </a:lnTo>
                <a:lnTo>
                  <a:pt x="25128" y="6816"/>
                </a:lnTo>
                <a:lnTo>
                  <a:pt x="24850" y="6939"/>
                </a:lnTo>
                <a:cubicBezTo>
                  <a:pt x="24650" y="6994"/>
                  <a:pt x="24450" y="7028"/>
                  <a:pt x="24250" y="7050"/>
                </a:cubicBezTo>
                <a:cubicBezTo>
                  <a:pt x="24339" y="7061"/>
                  <a:pt x="24428" y="7083"/>
                  <a:pt x="24517" y="7094"/>
                </a:cubicBezTo>
                <a:lnTo>
                  <a:pt x="23905" y="7372"/>
                </a:lnTo>
                <a:lnTo>
                  <a:pt x="24405" y="7661"/>
                </a:lnTo>
                <a:lnTo>
                  <a:pt x="23216" y="7684"/>
                </a:lnTo>
                <a:lnTo>
                  <a:pt x="23583" y="7984"/>
                </a:lnTo>
                <a:lnTo>
                  <a:pt x="22749" y="8039"/>
                </a:lnTo>
                <a:lnTo>
                  <a:pt x="22704" y="8084"/>
                </a:lnTo>
                <a:lnTo>
                  <a:pt x="22515" y="8062"/>
                </a:lnTo>
                <a:cubicBezTo>
                  <a:pt x="22460" y="8028"/>
                  <a:pt x="22404" y="7984"/>
                  <a:pt x="22349" y="7950"/>
                </a:cubicBezTo>
                <a:cubicBezTo>
                  <a:pt x="22493" y="7928"/>
                  <a:pt x="22615" y="7906"/>
                  <a:pt x="22749" y="7884"/>
                </a:cubicBezTo>
                <a:cubicBezTo>
                  <a:pt x="22660" y="7850"/>
                  <a:pt x="22571" y="7828"/>
                  <a:pt x="22471" y="7795"/>
                </a:cubicBezTo>
                <a:lnTo>
                  <a:pt x="22782" y="7639"/>
                </a:lnTo>
                <a:lnTo>
                  <a:pt x="22404" y="7339"/>
                </a:lnTo>
                <a:lnTo>
                  <a:pt x="22237" y="7272"/>
                </a:lnTo>
                <a:cubicBezTo>
                  <a:pt x="22360" y="7250"/>
                  <a:pt x="22482" y="7217"/>
                  <a:pt x="22593" y="7194"/>
                </a:cubicBezTo>
                <a:lnTo>
                  <a:pt x="21915" y="7028"/>
                </a:lnTo>
                <a:lnTo>
                  <a:pt x="21804" y="6872"/>
                </a:lnTo>
                <a:lnTo>
                  <a:pt x="21893" y="6850"/>
                </a:lnTo>
                <a:lnTo>
                  <a:pt x="21737" y="6783"/>
                </a:lnTo>
                <a:lnTo>
                  <a:pt x="21715" y="6750"/>
                </a:lnTo>
                <a:cubicBezTo>
                  <a:pt x="21715" y="6739"/>
                  <a:pt x="21715" y="6727"/>
                  <a:pt x="21715" y="6716"/>
                </a:cubicBezTo>
                <a:lnTo>
                  <a:pt x="22360" y="6616"/>
                </a:lnTo>
                <a:lnTo>
                  <a:pt x="21592" y="6283"/>
                </a:lnTo>
                <a:cubicBezTo>
                  <a:pt x="21604" y="6216"/>
                  <a:pt x="21626" y="6160"/>
                  <a:pt x="21670" y="6149"/>
                </a:cubicBezTo>
                <a:lnTo>
                  <a:pt x="21103" y="6071"/>
                </a:lnTo>
                <a:lnTo>
                  <a:pt x="21048" y="6049"/>
                </a:lnTo>
                <a:lnTo>
                  <a:pt x="21037" y="6060"/>
                </a:lnTo>
                <a:lnTo>
                  <a:pt x="20914" y="6049"/>
                </a:lnTo>
                <a:cubicBezTo>
                  <a:pt x="20937" y="6060"/>
                  <a:pt x="20970" y="6083"/>
                  <a:pt x="20992" y="6105"/>
                </a:cubicBezTo>
                <a:lnTo>
                  <a:pt x="20436" y="6727"/>
                </a:lnTo>
                <a:lnTo>
                  <a:pt x="20892" y="6727"/>
                </a:lnTo>
                <a:cubicBezTo>
                  <a:pt x="20636" y="6872"/>
                  <a:pt x="20369" y="6983"/>
                  <a:pt x="20092" y="7072"/>
                </a:cubicBezTo>
                <a:lnTo>
                  <a:pt x="20603" y="7117"/>
                </a:lnTo>
                <a:lnTo>
                  <a:pt x="20436" y="7261"/>
                </a:lnTo>
                <a:lnTo>
                  <a:pt x="19380" y="7717"/>
                </a:lnTo>
                <a:lnTo>
                  <a:pt x="20325" y="7717"/>
                </a:lnTo>
                <a:cubicBezTo>
                  <a:pt x="20147" y="7817"/>
                  <a:pt x="19969" y="7917"/>
                  <a:pt x="19769" y="7995"/>
                </a:cubicBezTo>
                <a:lnTo>
                  <a:pt x="20214" y="7995"/>
                </a:lnTo>
                <a:lnTo>
                  <a:pt x="19758" y="8328"/>
                </a:lnTo>
                <a:lnTo>
                  <a:pt x="19391" y="8328"/>
                </a:lnTo>
                <a:lnTo>
                  <a:pt x="20225" y="8629"/>
                </a:lnTo>
                <a:lnTo>
                  <a:pt x="20603" y="8629"/>
                </a:lnTo>
                <a:cubicBezTo>
                  <a:pt x="20369" y="8795"/>
                  <a:pt x="20136" y="8951"/>
                  <a:pt x="19891" y="9107"/>
                </a:cubicBezTo>
                <a:lnTo>
                  <a:pt x="21003" y="9040"/>
                </a:lnTo>
                <a:lnTo>
                  <a:pt x="21048" y="9096"/>
                </a:lnTo>
                <a:lnTo>
                  <a:pt x="21048" y="9229"/>
                </a:lnTo>
                <a:lnTo>
                  <a:pt x="20814" y="9340"/>
                </a:lnTo>
                <a:cubicBezTo>
                  <a:pt x="20636" y="9385"/>
                  <a:pt x="20470" y="9418"/>
                  <a:pt x="20292" y="9429"/>
                </a:cubicBezTo>
                <a:lnTo>
                  <a:pt x="20381" y="9451"/>
                </a:lnTo>
                <a:lnTo>
                  <a:pt x="19725" y="9596"/>
                </a:lnTo>
                <a:cubicBezTo>
                  <a:pt x="19836" y="9752"/>
                  <a:pt x="19980" y="9874"/>
                  <a:pt x="20147" y="9963"/>
                </a:cubicBezTo>
                <a:lnTo>
                  <a:pt x="19658" y="9974"/>
                </a:lnTo>
                <a:cubicBezTo>
                  <a:pt x="19580" y="9918"/>
                  <a:pt x="19513" y="9863"/>
                  <a:pt x="19458" y="9796"/>
                </a:cubicBezTo>
                <a:lnTo>
                  <a:pt x="19613" y="9629"/>
                </a:lnTo>
                <a:cubicBezTo>
                  <a:pt x="19569" y="9540"/>
                  <a:pt x="19469" y="9563"/>
                  <a:pt x="19380" y="9529"/>
                </a:cubicBezTo>
                <a:cubicBezTo>
                  <a:pt x="19302" y="9496"/>
                  <a:pt x="19291" y="9307"/>
                  <a:pt x="19369" y="9340"/>
                </a:cubicBezTo>
                <a:lnTo>
                  <a:pt x="19124" y="9173"/>
                </a:lnTo>
                <a:cubicBezTo>
                  <a:pt x="19191" y="9107"/>
                  <a:pt x="19124" y="8984"/>
                  <a:pt x="19091" y="8895"/>
                </a:cubicBezTo>
                <a:cubicBezTo>
                  <a:pt x="19046" y="8807"/>
                  <a:pt x="19069" y="8684"/>
                  <a:pt x="19124" y="8673"/>
                </a:cubicBezTo>
                <a:lnTo>
                  <a:pt x="18602" y="8606"/>
                </a:lnTo>
                <a:cubicBezTo>
                  <a:pt x="18691" y="8651"/>
                  <a:pt x="18757" y="8740"/>
                  <a:pt x="18802" y="8829"/>
                </a:cubicBezTo>
                <a:cubicBezTo>
                  <a:pt x="18824" y="8940"/>
                  <a:pt x="18757" y="9084"/>
                  <a:pt x="18668" y="9062"/>
                </a:cubicBezTo>
                <a:lnTo>
                  <a:pt x="18735" y="9140"/>
                </a:lnTo>
                <a:lnTo>
                  <a:pt x="18335" y="9040"/>
                </a:lnTo>
                <a:lnTo>
                  <a:pt x="18257" y="8929"/>
                </a:lnTo>
                <a:lnTo>
                  <a:pt x="18324" y="8907"/>
                </a:lnTo>
                <a:lnTo>
                  <a:pt x="18213" y="8862"/>
                </a:lnTo>
                <a:lnTo>
                  <a:pt x="18190" y="8818"/>
                </a:lnTo>
                <a:lnTo>
                  <a:pt x="18657" y="8751"/>
                </a:lnTo>
                <a:lnTo>
                  <a:pt x="17734" y="8351"/>
                </a:lnTo>
                <a:lnTo>
                  <a:pt x="17579" y="8506"/>
                </a:lnTo>
                <a:cubicBezTo>
                  <a:pt x="17557" y="8506"/>
                  <a:pt x="17523" y="8495"/>
                  <a:pt x="17501" y="8495"/>
                </a:cubicBezTo>
                <a:cubicBezTo>
                  <a:pt x="17401" y="8451"/>
                  <a:pt x="17379" y="8217"/>
                  <a:pt x="17479" y="8251"/>
                </a:cubicBezTo>
                <a:lnTo>
                  <a:pt x="17190" y="8050"/>
                </a:lnTo>
                <a:cubicBezTo>
                  <a:pt x="17267" y="7973"/>
                  <a:pt x="17190" y="7817"/>
                  <a:pt x="17134" y="7717"/>
                </a:cubicBezTo>
                <a:cubicBezTo>
                  <a:pt x="17090" y="7606"/>
                  <a:pt x="17112" y="7461"/>
                  <a:pt x="17179" y="7450"/>
                </a:cubicBezTo>
                <a:lnTo>
                  <a:pt x="16545" y="7361"/>
                </a:lnTo>
                <a:cubicBezTo>
                  <a:pt x="16656" y="7417"/>
                  <a:pt x="16734" y="7517"/>
                  <a:pt x="16778" y="7639"/>
                </a:cubicBezTo>
                <a:cubicBezTo>
                  <a:pt x="16823" y="7773"/>
                  <a:pt x="16745" y="7950"/>
                  <a:pt x="16634" y="7928"/>
                </a:cubicBezTo>
                <a:lnTo>
                  <a:pt x="16812" y="8128"/>
                </a:lnTo>
                <a:cubicBezTo>
                  <a:pt x="16801" y="8139"/>
                  <a:pt x="16801" y="8139"/>
                  <a:pt x="16789" y="8151"/>
                </a:cubicBezTo>
                <a:lnTo>
                  <a:pt x="16200" y="7884"/>
                </a:lnTo>
                <a:lnTo>
                  <a:pt x="15767" y="8373"/>
                </a:lnTo>
                <a:lnTo>
                  <a:pt x="15188" y="8184"/>
                </a:lnTo>
                <a:cubicBezTo>
                  <a:pt x="15744" y="7973"/>
                  <a:pt x="16089" y="7917"/>
                  <a:pt x="16656" y="7706"/>
                </a:cubicBezTo>
                <a:cubicBezTo>
                  <a:pt x="16056" y="7617"/>
                  <a:pt x="16278" y="7406"/>
                  <a:pt x="15700" y="7217"/>
                </a:cubicBezTo>
                <a:lnTo>
                  <a:pt x="15978" y="6939"/>
                </a:lnTo>
                <a:cubicBezTo>
                  <a:pt x="15678" y="6805"/>
                  <a:pt x="15400" y="6616"/>
                  <a:pt x="15177" y="6383"/>
                </a:cubicBezTo>
                <a:cubicBezTo>
                  <a:pt x="15266" y="6283"/>
                  <a:pt x="15366" y="6183"/>
                  <a:pt x="15466" y="6083"/>
                </a:cubicBezTo>
                <a:cubicBezTo>
                  <a:pt x="15377" y="5938"/>
                  <a:pt x="15199" y="5971"/>
                  <a:pt x="15055" y="5916"/>
                </a:cubicBezTo>
                <a:cubicBezTo>
                  <a:pt x="14910" y="5860"/>
                  <a:pt x="14888" y="5527"/>
                  <a:pt x="15022" y="5571"/>
                </a:cubicBezTo>
                <a:lnTo>
                  <a:pt x="14599" y="5271"/>
                </a:lnTo>
                <a:cubicBezTo>
                  <a:pt x="14710" y="5160"/>
                  <a:pt x="14599" y="4948"/>
                  <a:pt x="14532" y="4793"/>
                </a:cubicBezTo>
                <a:cubicBezTo>
                  <a:pt x="14466" y="4659"/>
                  <a:pt x="14488" y="4426"/>
                  <a:pt x="14588" y="4404"/>
                </a:cubicBezTo>
                <a:lnTo>
                  <a:pt x="13665" y="4281"/>
                </a:lnTo>
                <a:cubicBezTo>
                  <a:pt x="13832" y="4370"/>
                  <a:pt x="13954" y="4515"/>
                  <a:pt x="14021" y="4682"/>
                </a:cubicBezTo>
                <a:cubicBezTo>
                  <a:pt x="14065" y="4871"/>
                  <a:pt x="13954" y="5126"/>
                  <a:pt x="13787" y="5104"/>
                </a:cubicBezTo>
                <a:lnTo>
                  <a:pt x="14054" y="5404"/>
                </a:lnTo>
                <a:cubicBezTo>
                  <a:pt x="13976" y="5538"/>
                  <a:pt x="13832" y="5604"/>
                  <a:pt x="13687" y="5560"/>
                </a:cubicBezTo>
                <a:lnTo>
                  <a:pt x="14010" y="5816"/>
                </a:lnTo>
                <a:lnTo>
                  <a:pt x="13943" y="5871"/>
                </a:lnTo>
                <a:lnTo>
                  <a:pt x="13009" y="5460"/>
                </a:lnTo>
                <a:lnTo>
                  <a:pt x="12331" y="6205"/>
                </a:lnTo>
                <a:lnTo>
                  <a:pt x="12842" y="6205"/>
                </a:lnTo>
                <a:cubicBezTo>
                  <a:pt x="12564" y="6372"/>
                  <a:pt x="12264" y="6505"/>
                  <a:pt x="11953" y="6594"/>
                </a:cubicBezTo>
                <a:lnTo>
                  <a:pt x="12531" y="6638"/>
                </a:lnTo>
                <a:lnTo>
                  <a:pt x="12331" y="6805"/>
                </a:lnTo>
                <a:lnTo>
                  <a:pt x="11164" y="7306"/>
                </a:lnTo>
                <a:lnTo>
                  <a:pt x="12220" y="7306"/>
                </a:lnTo>
                <a:cubicBezTo>
                  <a:pt x="12020" y="7428"/>
                  <a:pt x="11808" y="7528"/>
                  <a:pt x="11597" y="7617"/>
                </a:cubicBezTo>
                <a:lnTo>
                  <a:pt x="12086" y="7617"/>
                </a:lnTo>
                <a:lnTo>
                  <a:pt x="11575" y="7984"/>
                </a:lnTo>
                <a:lnTo>
                  <a:pt x="11164" y="7984"/>
                </a:lnTo>
                <a:lnTo>
                  <a:pt x="12086" y="8317"/>
                </a:lnTo>
                <a:lnTo>
                  <a:pt x="12509" y="8317"/>
                </a:lnTo>
                <a:cubicBezTo>
                  <a:pt x="12253" y="8506"/>
                  <a:pt x="11986" y="8673"/>
                  <a:pt x="11719" y="8851"/>
                </a:cubicBezTo>
                <a:lnTo>
                  <a:pt x="12409" y="8807"/>
                </a:lnTo>
                <a:cubicBezTo>
                  <a:pt x="12531" y="8918"/>
                  <a:pt x="12676" y="9007"/>
                  <a:pt x="12820" y="9062"/>
                </a:cubicBezTo>
                <a:lnTo>
                  <a:pt x="12731" y="9107"/>
                </a:lnTo>
                <a:cubicBezTo>
                  <a:pt x="12542" y="9162"/>
                  <a:pt x="12353" y="9196"/>
                  <a:pt x="12153" y="9207"/>
                </a:cubicBezTo>
                <a:cubicBezTo>
                  <a:pt x="12242" y="9229"/>
                  <a:pt x="12331" y="9240"/>
                  <a:pt x="12409" y="9251"/>
                </a:cubicBezTo>
                <a:lnTo>
                  <a:pt x="12387" y="9262"/>
                </a:lnTo>
                <a:lnTo>
                  <a:pt x="12242" y="9307"/>
                </a:lnTo>
                <a:lnTo>
                  <a:pt x="12253" y="9329"/>
                </a:lnTo>
                <a:lnTo>
                  <a:pt x="11831" y="9518"/>
                </a:lnTo>
                <a:lnTo>
                  <a:pt x="12309" y="9796"/>
                </a:lnTo>
                <a:lnTo>
                  <a:pt x="11608" y="9807"/>
                </a:lnTo>
                <a:cubicBezTo>
                  <a:pt x="11597" y="9807"/>
                  <a:pt x="11586" y="9796"/>
                  <a:pt x="11575" y="9785"/>
                </a:cubicBezTo>
                <a:lnTo>
                  <a:pt x="11742" y="9607"/>
                </a:lnTo>
                <a:cubicBezTo>
                  <a:pt x="11697" y="9529"/>
                  <a:pt x="11586" y="9551"/>
                  <a:pt x="11508" y="9518"/>
                </a:cubicBezTo>
                <a:cubicBezTo>
                  <a:pt x="11430" y="9485"/>
                  <a:pt x="11419" y="9296"/>
                  <a:pt x="11497" y="9318"/>
                </a:cubicBezTo>
                <a:lnTo>
                  <a:pt x="11253" y="9151"/>
                </a:lnTo>
                <a:cubicBezTo>
                  <a:pt x="11319" y="9084"/>
                  <a:pt x="11253" y="8973"/>
                  <a:pt x="11219" y="8873"/>
                </a:cubicBezTo>
                <a:cubicBezTo>
                  <a:pt x="11175" y="8784"/>
                  <a:pt x="11197" y="8673"/>
                  <a:pt x="11253" y="8662"/>
                </a:cubicBezTo>
                <a:lnTo>
                  <a:pt x="10730" y="8584"/>
                </a:lnTo>
                <a:cubicBezTo>
                  <a:pt x="10819" y="8640"/>
                  <a:pt x="10886" y="8718"/>
                  <a:pt x="10919" y="8818"/>
                </a:cubicBezTo>
                <a:lnTo>
                  <a:pt x="10919" y="8818"/>
                </a:lnTo>
                <a:cubicBezTo>
                  <a:pt x="10574" y="8740"/>
                  <a:pt x="10674" y="8573"/>
                  <a:pt x="10241" y="8440"/>
                </a:cubicBezTo>
                <a:cubicBezTo>
                  <a:pt x="10319" y="8362"/>
                  <a:pt x="10396" y="8284"/>
                  <a:pt x="10474" y="8206"/>
                </a:cubicBezTo>
                <a:cubicBezTo>
                  <a:pt x="10219" y="8106"/>
                  <a:pt x="9996" y="7950"/>
                  <a:pt x="9807" y="7750"/>
                </a:cubicBezTo>
                <a:lnTo>
                  <a:pt x="10052" y="7506"/>
                </a:lnTo>
                <a:cubicBezTo>
                  <a:pt x="9974" y="7383"/>
                  <a:pt x="9829" y="7417"/>
                  <a:pt x="9707" y="7372"/>
                </a:cubicBezTo>
                <a:cubicBezTo>
                  <a:pt x="9596" y="7317"/>
                  <a:pt x="9574" y="7050"/>
                  <a:pt x="9685" y="7094"/>
                </a:cubicBezTo>
                <a:lnTo>
                  <a:pt x="9340" y="6850"/>
                </a:lnTo>
                <a:cubicBezTo>
                  <a:pt x="9429" y="6750"/>
                  <a:pt x="9340" y="6572"/>
                  <a:pt x="9273" y="6449"/>
                </a:cubicBezTo>
                <a:cubicBezTo>
                  <a:pt x="9218" y="6316"/>
                  <a:pt x="9251" y="6149"/>
                  <a:pt x="9329" y="6127"/>
                </a:cubicBezTo>
                <a:lnTo>
                  <a:pt x="8573" y="6027"/>
                </a:lnTo>
                <a:cubicBezTo>
                  <a:pt x="8706" y="6094"/>
                  <a:pt x="8806" y="6216"/>
                  <a:pt x="8851" y="6361"/>
                </a:cubicBezTo>
                <a:cubicBezTo>
                  <a:pt x="8895" y="6516"/>
                  <a:pt x="8806" y="6727"/>
                  <a:pt x="8673" y="6694"/>
                </a:cubicBezTo>
                <a:lnTo>
                  <a:pt x="8884" y="6950"/>
                </a:lnTo>
                <a:cubicBezTo>
                  <a:pt x="8829" y="7050"/>
                  <a:pt x="8706" y="7105"/>
                  <a:pt x="8584" y="7083"/>
                </a:cubicBezTo>
                <a:lnTo>
                  <a:pt x="8851" y="7283"/>
                </a:lnTo>
                <a:lnTo>
                  <a:pt x="8651" y="7461"/>
                </a:lnTo>
                <a:lnTo>
                  <a:pt x="8862" y="7684"/>
                </a:lnTo>
                <a:lnTo>
                  <a:pt x="8340" y="7884"/>
                </a:lnTo>
                <a:cubicBezTo>
                  <a:pt x="8484" y="7984"/>
                  <a:pt x="8595" y="8128"/>
                  <a:pt x="8662" y="8284"/>
                </a:cubicBezTo>
                <a:lnTo>
                  <a:pt x="7973" y="8295"/>
                </a:lnTo>
                <a:lnTo>
                  <a:pt x="8840" y="9218"/>
                </a:lnTo>
                <a:lnTo>
                  <a:pt x="7372" y="9585"/>
                </a:lnTo>
                <a:cubicBezTo>
                  <a:pt x="7450" y="9685"/>
                  <a:pt x="7539" y="9763"/>
                  <a:pt x="7639" y="9841"/>
                </a:cubicBezTo>
                <a:cubicBezTo>
                  <a:pt x="7428" y="9807"/>
                  <a:pt x="7105" y="9752"/>
                  <a:pt x="7061" y="9663"/>
                </a:cubicBezTo>
                <a:cubicBezTo>
                  <a:pt x="7039" y="9618"/>
                  <a:pt x="7661" y="9529"/>
                  <a:pt x="7639" y="9485"/>
                </a:cubicBezTo>
                <a:cubicBezTo>
                  <a:pt x="7595" y="9407"/>
                  <a:pt x="7517" y="9340"/>
                  <a:pt x="7428" y="9329"/>
                </a:cubicBezTo>
                <a:cubicBezTo>
                  <a:pt x="7205" y="9329"/>
                  <a:pt x="6527" y="9251"/>
                  <a:pt x="6527" y="9251"/>
                </a:cubicBezTo>
                <a:lnTo>
                  <a:pt x="6605" y="9218"/>
                </a:lnTo>
                <a:cubicBezTo>
                  <a:pt x="6816" y="9196"/>
                  <a:pt x="7028" y="9162"/>
                  <a:pt x="7239" y="9118"/>
                </a:cubicBezTo>
                <a:cubicBezTo>
                  <a:pt x="7150" y="9096"/>
                  <a:pt x="7061" y="9062"/>
                  <a:pt x="6972" y="9040"/>
                </a:cubicBezTo>
                <a:lnTo>
                  <a:pt x="7283" y="8884"/>
                </a:lnTo>
                <a:lnTo>
                  <a:pt x="6905" y="8573"/>
                </a:lnTo>
                <a:lnTo>
                  <a:pt x="6739" y="8517"/>
                </a:lnTo>
                <a:cubicBezTo>
                  <a:pt x="6850" y="8484"/>
                  <a:pt x="6972" y="8462"/>
                  <a:pt x="7094" y="8440"/>
                </a:cubicBezTo>
                <a:lnTo>
                  <a:pt x="6416" y="8273"/>
                </a:lnTo>
                <a:lnTo>
                  <a:pt x="6305" y="8106"/>
                </a:lnTo>
                <a:lnTo>
                  <a:pt x="6394" y="8084"/>
                </a:lnTo>
                <a:lnTo>
                  <a:pt x="6238" y="8017"/>
                </a:lnTo>
                <a:lnTo>
                  <a:pt x="6205" y="7962"/>
                </a:lnTo>
                <a:lnTo>
                  <a:pt x="6861" y="7861"/>
                </a:lnTo>
                <a:lnTo>
                  <a:pt x="5549" y="7306"/>
                </a:lnTo>
                <a:lnTo>
                  <a:pt x="4937" y="7984"/>
                </a:lnTo>
                <a:lnTo>
                  <a:pt x="5393" y="7984"/>
                </a:lnTo>
                <a:cubicBezTo>
                  <a:pt x="5149" y="8128"/>
                  <a:pt x="4882" y="8251"/>
                  <a:pt x="4604" y="8340"/>
                </a:cubicBezTo>
                <a:lnTo>
                  <a:pt x="5115" y="8373"/>
                </a:lnTo>
                <a:lnTo>
                  <a:pt x="4937" y="8529"/>
                </a:lnTo>
                <a:lnTo>
                  <a:pt x="3881" y="8984"/>
                </a:lnTo>
                <a:lnTo>
                  <a:pt x="4837" y="8984"/>
                </a:lnTo>
                <a:cubicBezTo>
                  <a:pt x="4659" y="9084"/>
                  <a:pt x="4470" y="9173"/>
                  <a:pt x="4281" y="9262"/>
                </a:cubicBezTo>
                <a:lnTo>
                  <a:pt x="4715" y="9262"/>
                </a:lnTo>
                <a:lnTo>
                  <a:pt x="4259" y="9585"/>
                </a:lnTo>
                <a:lnTo>
                  <a:pt x="3892" y="9585"/>
                </a:lnTo>
                <a:lnTo>
                  <a:pt x="4726" y="9885"/>
                </a:lnTo>
                <a:lnTo>
                  <a:pt x="5104" y="9885"/>
                </a:lnTo>
                <a:cubicBezTo>
                  <a:pt x="4882" y="10063"/>
                  <a:pt x="4637" y="10219"/>
                  <a:pt x="4393" y="10374"/>
                </a:cubicBezTo>
                <a:lnTo>
                  <a:pt x="5549" y="10307"/>
                </a:lnTo>
                <a:lnTo>
                  <a:pt x="5549" y="10485"/>
                </a:lnTo>
                <a:lnTo>
                  <a:pt x="5304" y="10597"/>
                </a:lnTo>
                <a:cubicBezTo>
                  <a:pt x="5137" y="10641"/>
                  <a:pt x="4971" y="10674"/>
                  <a:pt x="4793" y="10686"/>
                </a:cubicBezTo>
                <a:cubicBezTo>
                  <a:pt x="4871" y="10708"/>
                  <a:pt x="4948" y="10719"/>
                  <a:pt x="5015" y="10730"/>
                </a:cubicBezTo>
                <a:lnTo>
                  <a:pt x="4493" y="10963"/>
                </a:lnTo>
                <a:lnTo>
                  <a:pt x="4926" y="11208"/>
                </a:lnTo>
                <a:lnTo>
                  <a:pt x="3892" y="11241"/>
                </a:lnTo>
                <a:lnTo>
                  <a:pt x="4215" y="11497"/>
                </a:lnTo>
                <a:lnTo>
                  <a:pt x="3492" y="11553"/>
                </a:lnTo>
                <a:lnTo>
                  <a:pt x="3125" y="11842"/>
                </a:lnTo>
                <a:lnTo>
                  <a:pt x="3703" y="11953"/>
                </a:lnTo>
                <a:lnTo>
                  <a:pt x="3570" y="12109"/>
                </a:lnTo>
                <a:lnTo>
                  <a:pt x="3881" y="12109"/>
                </a:lnTo>
                <a:cubicBezTo>
                  <a:pt x="3703" y="12209"/>
                  <a:pt x="3525" y="12287"/>
                  <a:pt x="3325" y="12353"/>
                </a:cubicBezTo>
                <a:lnTo>
                  <a:pt x="3692" y="12375"/>
                </a:lnTo>
                <a:lnTo>
                  <a:pt x="3570" y="12487"/>
                </a:lnTo>
                <a:lnTo>
                  <a:pt x="2825" y="12798"/>
                </a:lnTo>
                <a:lnTo>
                  <a:pt x="3258" y="12798"/>
                </a:lnTo>
                <a:lnTo>
                  <a:pt x="3203" y="12820"/>
                </a:lnTo>
                <a:lnTo>
                  <a:pt x="3370" y="12865"/>
                </a:lnTo>
                <a:cubicBezTo>
                  <a:pt x="3281" y="12909"/>
                  <a:pt x="3192" y="12954"/>
                  <a:pt x="3103" y="12998"/>
                </a:cubicBezTo>
                <a:lnTo>
                  <a:pt x="3414" y="12998"/>
                </a:lnTo>
                <a:lnTo>
                  <a:pt x="3092" y="13220"/>
                </a:lnTo>
                <a:lnTo>
                  <a:pt x="2825" y="13220"/>
                </a:lnTo>
                <a:lnTo>
                  <a:pt x="3414" y="13432"/>
                </a:lnTo>
                <a:lnTo>
                  <a:pt x="3681" y="13432"/>
                </a:lnTo>
                <a:cubicBezTo>
                  <a:pt x="3514" y="13554"/>
                  <a:pt x="3347" y="13665"/>
                  <a:pt x="3181" y="13776"/>
                </a:cubicBezTo>
                <a:lnTo>
                  <a:pt x="3581" y="13754"/>
                </a:lnTo>
                <a:lnTo>
                  <a:pt x="3514" y="13799"/>
                </a:lnTo>
                <a:lnTo>
                  <a:pt x="3614" y="13988"/>
                </a:lnTo>
                <a:cubicBezTo>
                  <a:pt x="3559" y="13988"/>
                  <a:pt x="3514" y="13999"/>
                  <a:pt x="3459" y="13999"/>
                </a:cubicBezTo>
                <a:cubicBezTo>
                  <a:pt x="3514" y="14010"/>
                  <a:pt x="3570" y="14021"/>
                  <a:pt x="3614" y="14032"/>
                </a:cubicBezTo>
                <a:lnTo>
                  <a:pt x="3247" y="14199"/>
                </a:lnTo>
                <a:lnTo>
                  <a:pt x="3548" y="14366"/>
                </a:lnTo>
                <a:lnTo>
                  <a:pt x="2825" y="14388"/>
                </a:lnTo>
                <a:lnTo>
                  <a:pt x="3058" y="14566"/>
                </a:lnTo>
                <a:lnTo>
                  <a:pt x="2547" y="14610"/>
                </a:lnTo>
                <a:lnTo>
                  <a:pt x="2291" y="14810"/>
                </a:lnTo>
                <a:lnTo>
                  <a:pt x="2736" y="14899"/>
                </a:lnTo>
                <a:lnTo>
                  <a:pt x="2981" y="14944"/>
                </a:lnTo>
                <a:lnTo>
                  <a:pt x="2814" y="15088"/>
                </a:lnTo>
                <a:cubicBezTo>
                  <a:pt x="2558" y="14855"/>
                  <a:pt x="2169" y="14899"/>
                  <a:pt x="1969" y="15166"/>
                </a:cubicBezTo>
                <a:cubicBezTo>
                  <a:pt x="1924" y="15222"/>
                  <a:pt x="1880" y="15277"/>
                  <a:pt x="1824" y="15333"/>
                </a:cubicBezTo>
                <a:cubicBezTo>
                  <a:pt x="1380" y="15922"/>
                  <a:pt x="1102" y="16623"/>
                  <a:pt x="1024" y="17356"/>
                </a:cubicBezTo>
                <a:cubicBezTo>
                  <a:pt x="990" y="17623"/>
                  <a:pt x="1257" y="17990"/>
                  <a:pt x="1535" y="18024"/>
                </a:cubicBezTo>
                <a:cubicBezTo>
                  <a:pt x="1635" y="18001"/>
                  <a:pt x="1669" y="18012"/>
                  <a:pt x="1646" y="18079"/>
                </a:cubicBezTo>
                <a:cubicBezTo>
                  <a:pt x="1502" y="18057"/>
                  <a:pt x="1380" y="18024"/>
                  <a:pt x="1235" y="17990"/>
                </a:cubicBezTo>
                <a:cubicBezTo>
                  <a:pt x="368" y="17790"/>
                  <a:pt x="1" y="19135"/>
                  <a:pt x="868" y="19335"/>
                </a:cubicBezTo>
                <a:cubicBezTo>
                  <a:pt x="5960" y="20514"/>
                  <a:pt x="11075" y="18946"/>
                  <a:pt x="16089" y="18124"/>
                </a:cubicBezTo>
                <a:cubicBezTo>
                  <a:pt x="21326" y="17268"/>
                  <a:pt x="26629" y="16901"/>
                  <a:pt x="31932" y="17034"/>
                </a:cubicBezTo>
                <a:cubicBezTo>
                  <a:pt x="33378" y="17067"/>
                  <a:pt x="34845" y="16956"/>
                  <a:pt x="36280" y="17167"/>
                </a:cubicBezTo>
                <a:cubicBezTo>
                  <a:pt x="37725" y="17379"/>
                  <a:pt x="38726" y="18146"/>
                  <a:pt x="40004" y="18757"/>
                </a:cubicBezTo>
                <a:cubicBezTo>
                  <a:pt x="42306" y="19858"/>
                  <a:pt x="45285" y="19914"/>
                  <a:pt x="47787" y="20236"/>
                </a:cubicBezTo>
                <a:cubicBezTo>
                  <a:pt x="51223" y="20670"/>
                  <a:pt x="54658" y="20992"/>
                  <a:pt x="58105" y="21203"/>
                </a:cubicBezTo>
                <a:cubicBezTo>
                  <a:pt x="64909" y="21604"/>
                  <a:pt x="71747" y="21537"/>
                  <a:pt x="78540" y="21003"/>
                </a:cubicBezTo>
                <a:cubicBezTo>
                  <a:pt x="80208" y="20870"/>
                  <a:pt x="81887" y="20770"/>
                  <a:pt x="83554" y="20603"/>
                </a:cubicBezTo>
                <a:cubicBezTo>
                  <a:pt x="84844" y="20481"/>
                  <a:pt x="86145" y="20481"/>
                  <a:pt x="87412" y="20203"/>
                </a:cubicBezTo>
                <a:cubicBezTo>
                  <a:pt x="89770" y="19680"/>
                  <a:pt x="91671" y="18324"/>
                  <a:pt x="94128" y="18101"/>
                </a:cubicBezTo>
                <a:cubicBezTo>
                  <a:pt x="98253" y="17734"/>
                  <a:pt x="101099" y="17657"/>
                  <a:pt x="105124" y="18680"/>
                </a:cubicBezTo>
                <a:cubicBezTo>
                  <a:pt x="108104" y="19436"/>
                  <a:pt x="112417" y="19247"/>
                  <a:pt x="115364" y="19291"/>
                </a:cubicBezTo>
                <a:cubicBezTo>
                  <a:pt x="122012" y="19391"/>
                  <a:pt x="129573" y="21281"/>
                  <a:pt x="130240" y="21170"/>
                </a:cubicBezTo>
                <a:cubicBezTo>
                  <a:pt x="132052" y="20881"/>
                  <a:pt x="133876" y="20981"/>
                  <a:pt x="135699" y="21037"/>
                </a:cubicBezTo>
                <a:lnTo>
                  <a:pt x="149219" y="21426"/>
                </a:lnTo>
                <a:cubicBezTo>
                  <a:pt x="150108" y="21437"/>
                  <a:pt x="149530" y="15011"/>
                  <a:pt x="148630" y="14977"/>
                </a:cubicBez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flipH="1">
            <a:off x="-1019850" y="3871067"/>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txBox="1"/>
          <p:nvPr>
            <p:ph type="title"/>
          </p:nvPr>
        </p:nvSpPr>
        <p:spPr>
          <a:xfrm>
            <a:off x="1443144" y="1895641"/>
            <a:ext cx="6257700" cy="503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79" name="Google Shape;379;p20"/>
          <p:cNvSpPr txBox="1"/>
          <p:nvPr>
            <p:ph idx="1" type="subTitle"/>
          </p:nvPr>
        </p:nvSpPr>
        <p:spPr>
          <a:xfrm>
            <a:off x="1443156" y="563537"/>
            <a:ext cx="6257700" cy="133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80" name="Google Shape;380;p20"/>
          <p:cNvSpPr/>
          <p:nvPr/>
        </p:nvSpPr>
        <p:spPr>
          <a:xfrm flipH="1" rot="10800000">
            <a:off x="-2507379" y="-723955"/>
            <a:ext cx="5096892" cy="982680"/>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flipH="1" rot="10800000">
            <a:off x="-1158200" y="1932179"/>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53" name="Shape 53"/>
        <p:cNvGrpSpPr/>
        <p:nvPr/>
      </p:nvGrpSpPr>
      <p:grpSpPr>
        <a:xfrm>
          <a:off x="0" y="0"/>
          <a:ext cx="0" cy="0"/>
          <a:chOff x="0" y="0"/>
          <a:chExt cx="0" cy="0"/>
        </a:xfrm>
      </p:grpSpPr>
      <p:sp>
        <p:nvSpPr>
          <p:cNvPr id="54" name="Google Shape;54;p3"/>
          <p:cNvSpPr txBox="1"/>
          <p:nvPr>
            <p:ph type="title"/>
          </p:nvPr>
        </p:nvSpPr>
        <p:spPr>
          <a:xfrm>
            <a:off x="3298100" y="725776"/>
            <a:ext cx="4713900" cy="7446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b="1" sz="6000">
                <a:solidFill>
                  <a:schemeClr val="dk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5" name="Google Shape;55;p3"/>
          <p:cNvSpPr txBox="1"/>
          <p:nvPr>
            <p:ph idx="1" type="subTitle"/>
          </p:nvPr>
        </p:nvSpPr>
        <p:spPr>
          <a:xfrm>
            <a:off x="3298100" y="1545576"/>
            <a:ext cx="4713900" cy="35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6" name="Google Shape;56;p3"/>
          <p:cNvSpPr txBox="1"/>
          <p:nvPr>
            <p:ph hasCustomPrompt="1" idx="2" type="title"/>
          </p:nvPr>
        </p:nvSpPr>
        <p:spPr>
          <a:xfrm>
            <a:off x="1214000" y="708238"/>
            <a:ext cx="2084100" cy="1242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b="1" sz="8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57" name="Google Shape;57;p3"/>
          <p:cNvGrpSpPr/>
          <p:nvPr/>
        </p:nvGrpSpPr>
        <p:grpSpPr>
          <a:xfrm flipH="1" rot="10800000">
            <a:off x="-422775" y="3377724"/>
            <a:ext cx="9545159" cy="2791817"/>
            <a:chOff x="-2066900" y="5211175"/>
            <a:chExt cx="3680700" cy="1076550"/>
          </a:xfrm>
        </p:grpSpPr>
        <p:sp>
          <p:nvSpPr>
            <p:cNvPr id="58" name="Google Shape;58;p3"/>
            <p:cNvSpPr/>
            <p:nvPr/>
          </p:nvSpPr>
          <p:spPr>
            <a:xfrm>
              <a:off x="-2066900" y="5211175"/>
              <a:ext cx="3680700" cy="1076550"/>
            </a:xfrm>
            <a:custGeom>
              <a:rect b="b" l="l" r="r" t="t"/>
              <a:pathLst>
                <a:path extrusionOk="0" h="43062" w="147228">
                  <a:moveTo>
                    <a:pt x="84943" y="1"/>
                  </a:moveTo>
                  <a:lnTo>
                    <a:pt x="83242" y="1068"/>
                  </a:lnTo>
                  <a:lnTo>
                    <a:pt x="80263" y="1068"/>
                  </a:lnTo>
                  <a:lnTo>
                    <a:pt x="69189" y="9162"/>
                  </a:lnTo>
                  <a:lnTo>
                    <a:pt x="67921" y="11931"/>
                  </a:lnTo>
                  <a:lnTo>
                    <a:pt x="65787" y="11931"/>
                  </a:lnTo>
                  <a:lnTo>
                    <a:pt x="61740" y="16133"/>
                  </a:lnTo>
                  <a:lnTo>
                    <a:pt x="52167" y="14265"/>
                  </a:lnTo>
                  <a:lnTo>
                    <a:pt x="45774" y="12776"/>
                  </a:lnTo>
                  <a:lnTo>
                    <a:pt x="42160" y="11931"/>
                  </a:lnTo>
                  <a:lnTo>
                    <a:pt x="34489" y="13632"/>
                  </a:lnTo>
                  <a:lnTo>
                    <a:pt x="32365" y="12776"/>
                  </a:lnTo>
                  <a:lnTo>
                    <a:pt x="30664" y="14488"/>
                  </a:lnTo>
                  <a:lnTo>
                    <a:pt x="16399" y="15122"/>
                  </a:lnTo>
                  <a:lnTo>
                    <a:pt x="11074" y="19013"/>
                  </a:lnTo>
                  <a:lnTo>
                    <a:pt x="9795" y="17679"/>
                  </a:lnTo>
                  <a:lnTo>
                    <a:pt x="5859" y="20336"/>
                  </a:lnTo>
                  <a:lnTo>
                    <a:pt x="0" y="43062"/>
                  </a:lnTo>
                  <a:lnTo>
                    <a:pt x="147228" y="43062"/>
                  </a:lnTo>
                  <a:lnTo>
                    <a:pt x="147228" y="13632"/>
                  </a:lnTo>
                  <a:lnTo>
                    <a:pt x="144837" y="14265"/>
                  </a:lnTo>
                  <a:lnTo>
                    <a:pt x="142436" y="12776"/>
                  </a:lnTo>
                  <a:lnTo>
                    <a:pt x="138178" y="12564"/>
                  </a:lnTo>
                  <a:lnTo>
                    <a:pt x="133708" y="14054"/>
                  </a:lnTo>
                  <a:lnTo>
                    <a:pt x="130506" y="15544"/>
                  </a:lnTo>
                  <a:lnTo>
                    <a:pt x="123479" y="12776"/>
                  </a:lnTo>
                  <a:lnTo>
                    <a:pt x="121144" y="11719"/>
                  </a:lnTo>
                  <a:lnTo>
                    <a:pt x="116886" y="11497"/>
                  </a:lnTo>
                  <a:lnTo>
                    <a:pt x="115185" y="10174"/>
                  </a:lnTo>
                  <a:lnTo>
                    <a:pt x="112839" y="8095"/>
                  </a:lnTo>
                  <a:lnTo>
                    <a:pt x="109648" y="10174"/>
                  </a:lnTo>
                  <a:lnTo>
                    <a:pt x="100709" y="3625"/>
                  </a:lnTo>
                  <a:lnTo>
                    <a:pt x="98574" y="1924"/>
                  </a:lnTo>
                  <a:lnTo>
                    <a:pt x="96451" y="2769"/>
                  </a:lnTo>
                  <a:lnTo>
                    <a:pt x="95172" y="1279"/>
                  </a:lnTo>
                  <a:lnTo>
                    <a:pt x="89202"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812225" y="5211175"/>
              <a:ext cx="1177725" cy="710200"/>
            </a:xfrm>
            <a:custGeom>
              <a:rect b="b" l="l" r="r" t="t"/>
              <a:pathLst>
                <a:path extrusionOk="0" h="28408" w="47109">
                  <a:moveTo>
                    <a:pt x="34756" y="1"/>
                  </a:moveTo>
                  <a:lnTo>
                    <a:pt x="33055" y="1068"/>
                  </a:lnTo>
                  <a:lnTo>
                    <a:pt x="33055" y="3837"/>
                  </a:lnTo>
                  <a:lnTo>
                    <a:pt x="31777" y="5326"/>
                  </a:lnTo>
                  <a:lnTo>
                    <a:pt x="29008" y="6605"/>
                  </a:lnTo>
                  <a:lnTo>
                    <a:pt x="29342" y="8039"/>
                  </a:lnTo>
                  <a:lnTo>
                    <a:pt x="28330" y="9062"/>
                  </a:lnTo>
                  <a:lnTo>
                    <a:pt x="29864" y="10341"/>
                  </a:lnTo>
                  <a:lnTo>
                    <a:pt x="27096" y="12142"/>
                  </a:lnTo>
                  <a:lnTo>
                    <a:pt x="25984" y="13109"/>
                  </a:lnTo>
                  <a:lnTo>
                    <a:pt x="23783" y="13887"/>
                  </a:lnTo>
                  <a:lnTo>
                    <a:pt x="23427" y="15333"/>
                  </a:lnTo>
                  <a:lnTo>
                    <a:pt x="19647" y="17245"/>
                  </a:lnTo>
                  <a:lnTo>
                    <a:pt x="19169" y="18390"/>
                  </a:lnTo>
                  <a:lnTo>
                    <a:pt x="17779" y="19235"/>
                  </a:lnTo>
                  <a:lnTo>
                    <a:pt x="18368" y="20336"/>
                  </a:lnTo>
                  <a:lnTo>
                    <a:pt x="15177" y="21537"/>
                  </a:lnTo>
                  <a:lnTo>
                    <a:pt x="11986" y="21537"/>
                  </a:lnTo>
                  <a:lnTo>
                    <a:pt x="13287" y="22693"/>
                  </a:lnTo>
                  <a:lnTo>
                    <a:pt x="10708" y="23638"/>
                  </a:lnTo>
                  <a:lnTo>
                    <a:pt x="9729" y="23638"/>
                  </a:lnTo>
                  <a:lnTo>
                    <a:pt x="8406" y="24961"/>
                  </a:lnTo>
                  <a:lnTo>
                    <a:pt x="5382" y="23638"/>
                  </a:lnTo>
                  <a:lnTo>
                    <a:pt x="1" y="28408"/>
                  </a:lnTo>
                  <a:lnTo>
                    <a:pt x="1" y="28408"/>
                  </a:lnTo>
                  <a:lnTo>
                    <a:pt x="38803" y="23216"/>
                  </a:lnTo>
                  <a:lnTo>
                    <a:pt x="47109" y="12564"/>
                  </a:lnTo>
                  <a:lnTo>
                    <a:pt x="43062" y="8740"/>
                  </a:lnTo>
                  <a:lnTo>
                    <a:pt x="42217" y="5538"/>
                  </a:lnTo>
                  <a:lnTo>
                    <a:pt x="36469" y="5326"/>
                  </a:lnTo>
                  <a:lnTo>
                    <a:pt x="37736" y="2669"/>
                  </a:lnTo>
                  <a:lnTo>
                    <a:pt x="34756"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1556025" y="5509425"/>
              <a:ext cx="588175" cy="276875"/>
            </a:xfrm>
            <a:custGeom>
              <a:rect b="b" l="l" r="r" t="t"/>
              <a:pathLst>
                <a:path extrusionOk="0" h="11075" w="23527">
                  <a:moveTo>
                    <a:pt x="21725" y="1"/>
                  </a:moveTo>
                  <a:lnTo>
                    <a:pt x="14054" y="1702"/>
                  </a:lnTo>
                  <a:lnTo>
                    <a:pt x="11930" y="846"/>
                  </a:lnTo>
                  <a:lnTo>
                    <a:pt x="10229" y="2558"/>
                  </a:lnTo>
                  <a:lnTo>
                    <a:pt x="9584" y="4470"/>
                  </a:lnTo>
                  <a:lnTo>
                    <a:pt x="7772" y="5537"/>
                  </a:lnTo>
                  <a:lnTo>
                    <a:pt x="1813" y="5537"/>
                  </a:lnTo>
                  <a:lnTo>
                    <a:pt x="856" y="7339"/>
                  </a:lnTo>
                  <a:lnTo>
                    <a:pt x="0" y="11074"/>
                  </a:lnTo>
                  <a:lnTo>
                    <a:pt x="0" y="11074"/>
                  </a:lnTo>
                  <a:lnTo>
                    <a:pt x="4903" y="9607"/>
                  </a:lnTo>
                  <a:lnTo>
                    <a:pt x="6493" y="8406"/>
                  </a:lnTo>
                  <a:lnTo>
                    <a:pt x="8306" y="8406"/>
                  </a:lnTo>
                  <a:lnTo>
                    <a:pt x="9796" y="7661"/>
                  </a:lnTo>
                  <a:lnTo>
                    <a:pt x="10440" y="7127"/>
                  </a:lnTo>
                  <a:lnTo>
                    <a:pt x="11719" y="6494"/>
                  </a:lnTo>
                  <a:lnTo>
                    <a:pt x="13309" y="7127"/>
                  </a:lnTo>
                  <a:lnTo>
                    <a:pt x="15444" y="5749"/>
                  </a:lnTo>
                  <a:lnTo>
                    <a:pt x="19479" y="6282"/>
                  </a:lnTo>
                  <a:lnTo>
                    <a:pt x="23527" y="4048"/>
                  </a:lnTo>
                  <a:lnTo>
                    <a:pt x="22304" y="3192"/>
                  </a:lnTo>
                  <a:lnTo>
                    <a:pt x="21725" y="2280"/>
                  </a:lnTo>
                  <a:lnTo>
                    <a:pt x="22893" y="1379"/>
                  </a:lnTo>
                  <a:lnTo>
                    <a:pt x="21725"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967875" y="5666475"/>
              <a:ext cx="338025" cy="202100"/>
            </a:xfrm>
            <a:custGeom>
              <a:rect b="b" l="l" r="r" t="t"/>
              <a:pathLst>
                <a:path extrusionOk="0" h="8084" w="13521">
                  <a:moveTo>
                    <a:pt x="10963" y="0"/>
                  </a:moveTo>
                  <a:cubicBezTo>
                    <a:pt x="10652" y="0"/>
                    <a:pt x="9051" y="1068"/>
                    <a:pt x="9051" y="1068"/>
                  </a:cubicBezTo>
                  <a:lnTo>
                    <a:pt x="11274" y="1590"/>
                  </a:lnTo>
                  <a:lnTo>
                    <a:pt x="7661" y="2124"/>
                  </a:lnTo>
                  <a:lnTo>
                    <a:pt x="5637" y="2124"/>
                  </a:lnTo>
                  <a:lnTo>
                    <a:pt x="4681" y="4147"/>
                  </a:lnTo>
                  <a:lnTo>
                    <a:pt x="1" y="6493"/>
                  </a:lnTo>
                  <a:lnTo>
                    <a:pt x="5749" y="8083"/>
                  </a:lnTo>
                  <a:lnTo>
                    <a:pt x="6772" y="3325"/>
                  </a:lnTo>
                  <a:lnTo>
                    <a:pt x="8728" y="4147"/>
                  </a:lnTo>
                  <a:lnTo>
                    <a:pt x="10652" y="2124"/>
                  </a:lnTo>
                  <a:cubicBezTo>
                    <a:pt x="10652" y="2124"/>
                    <a:pt x="11596" y="2079"/>
                    <a:pt x="12320" y="2079"/>
                  </a:cubicBezTo>
                  <a:cubicBezTo>
                    <a:pt x="12683" y="2079"/>
                    <a:pt x="12990" y="2091"/>
                    <a:pt x="13098" y="2124"/>
                  </a:cubicBezTo>
                  <a:cubicBezTo>
                    <a:pt x="13115" y="2130"/>
                    <a:pt x="13131" y="2133"/>
                    <a:pt x="13147" y="2133"/>
                  </a:cubicBezTo>
                  <a:cubicBezTo>
                    <a:pt x="13421" y="2133"/>
                    <a:pt x="13520" y="1279"/>
                    <a:pt x="13520" y="1279"/>
                  </a:cubicBezTo>
                  <a:lnTo>
                    <a:pt x="12887" y="212"/>
                  </a:lnTo>
                  <a:cubicBezTo>
                    <a:pt x="12887" y="212"/>
                    <a:pt x="11286" y="0"/>
                    <a:pt x="10963" y="0"/>
                  </a:cubicBez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1980750" y="5589200"/>
              <a:ext cx="323850" cy="255475"/>
            </a:xfrm>
            <a:custGeom>
              <a:rect b="b" l="l" r="r" t="t"/>
              <a:pathLst>
                <a:path extrusionOk="0" h="10219" w="12954">
                  <a:moveTo>
                    <a:pt x="12953" y="1"/>
                  </a:moveTo>
                  <a:lnTo>
                    <a:pt x="7628" y="3892"/>
                  </a:lnTo>
                  <a:lnTo>
                    <a:pt x="6349" y="2558"/>
                  </a:lnTo>
                  <a:lnTo>
                    <a:pt x="2413" y="5215"/>
                  </a:lnTo>
                  <a:lnTo>
                    <a:pt x="1" y="10218"/>
                  </a:lnTo>
                  <a:lnTo>
                    <a:pt x="1" y="10218"/>
                  </a:lnTo>
                  <a:lnTo>
                    <a:pt x="4214" y="9473"/>
                  </a:lnTo>
                  <a:lnTo>
                    <a:pt x="6138" y="6416"/>
                  </a:lnTo>
                  <a:lnTo>
                    <a:pt x="8795" y="5215"/>
                  </a:lnTo>
                  <a:lnTo>
                    <a:pt x="9218" y="4681"/>
                  </a:lnTo>
                  <a:lnTo>
                    <a:pt x="9440" y="3514"/>
                  </a:lnTo>
                  <a:lnTo>
                    <a:pt x="12420" y="2346"/>
                  </a:lnTo>
                  <a:lnTo>
                    <a:pt x="12953"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65050" y="5413525"/>
              <a:ext cx="258250" cy="234350"/>
            </a:xfrm>
            <a:custGeom>
              <a:rect b="b" l="l" r="r" t="t"/>
              <a:pathLst>
                <a:path extrusionOk="0" h="9374" w="10330">
                  <a:moveTo>
                    <a:pt x="7561" y="1"/>
                  </a:moveTo>
                  <a:lnTo>
                    <a:pt x="4370" y="2080"/>
                  </a:lnTo>
                  <a:lnTo>
                    <a:pt x="6182" y="2247"/>
                  </a:lnTo>
                  <a:lnTo>
                    <a:pt x="4793" y="3837"/>
                  </a:lnTo>
                  <a:lnTo>
                    <a:pt x="2980" y="3837"/>
                  </a:lnTo>
                  <a:lnTo>
                    <a:pt x="1268" y="4848"/>
                  </a:lnTo>
                  <a:lnTo>
                    <a:pt x="1" y="6605"/>
                  </a:lnTo>
                  <a:lnTo>
                    <a:pt x="5115" y="9373"/>
                  </a:lnTo>
                  <a:lnTo>
                    <a:pt x="10330" y="7028"/>
                  </a:lnTo>
                  <a:lnTo>
                    <a:pt x="7672" y="2247"/>
                  </a:lnTo>
                  <a:lnTo>
                    <a:pt x="8195" y="1491"/>
                  </a:lnTo>
                  <a:lnTo>
                    <a:pt x="756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084000" y="5525275"/>
              <a:ext cx="303550" cy="194300"/>
            </a:xfrm>
            <a:custGeom>
              <a:rect b="b" l="l" r="r" t="t"/>
              <a:pathLst>
                <a:path extrusionOk="0" h="7772" w="12142">
                  <a:moveTo>
                    <a:pt x="12142" y="0"/>
                  </a:moveTo>
                  <a:lnTo>
                    <a:pt x="7672" y="1490"/>
                  </a:lnTo>
                  <a:lnTo>
                    <a:pt x="4470" y="2980"/>
                  </a:lnTo>
                  <a:lnTo>
                    <a:pt x="5004" y="4159"/>
                  </a:lnTo>
                  <a:lnTo>
                    <a:pt x="3836" y="4903"/>
                  </a:lnTo>
                  <a:lnTo>
                    <a:pt x="1601" y="4903"/>
                  </a:lnTo>
                  <a:lnTo>
                    <a:pt x="323" y="6282"/>
                  </a:lnTo>
                  <a:lnTo>
                    <a:pt x="0" y="7772"/>
                  </a:lnTo>
                  <a:lnTo>
                    <a:pt x="2235" y="7772"/>
                  </a:lnTo>
                  <a:lnTo>
                    <a:pt x="9051" y="5648"/>
                  </a:lnTo>
                  <a:lnTo>
                    <a:pt x="12142"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523425" y="5237875"/>
              <a:ext cx="463100" cy="376650"/>
            </a:xfrm>
            <a:custGeom>
              <a:rect b="b" l="l" r="r" t="t"/>
              <a:pathLst>
                <a:path extrusionOk="0" h="15066" w="18524">
                  <a:moveTo>
                    <a:pt x="18524" y="0"/>
                  </a:moveTo>
                  <a:lnTo>
                    <a:pt x="7450" y="8094"/>
                  </a:lnTo>
                  <a:lnTo>
                    <a:pt x="6182" y="10863"/>
                  </a:lnTo>
                  <a:lnTo>
                    <a:pt x="4048" y="10863"/>
                  </a:lnTo>
                  <a:lnTo>
                    <a:pt x="1" y="15065"/>
                  </a:lnTo>
                  <a:lnTo>
                    <a:pt x="123" y="14965"/>
                  </a:lnTo>
                  <a:lnTo>
                    <a:pt x="3948" y="11763"/>
                  </a:lnTo>
                  <a:lnTo>
                    <a:pt x="7261" y="12708"/>
                  </a:lnTo>
                  <a:lnTo>
                    <a:pt x="7928" y="8594"/>
                  </a:lnTo>
                  <a:lnTo>
                    <a:pt x="10085" y="10429"/>
                  </a:lnTo>
                  <a:lnTo>
                    <a:pt x="9774" y="7783"/>
                  </a:lnTo>
                  <a:lnTo>
                    <a:pt x="13420" y="6415"/>
                  </a:lnTo>
                  <a:lnTo>
                    <a:pt x="11308" y="6415"/>
                  </a:lnTo>
                  <a:lnTo>
                    <a:pt x="1852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240750" y="5211175"/>
              <a:ext cx="842800" cy="201550"/>
            </a:xfrm>
            <a:custGeom>
              <a:rect b="b" l="l" r="r" t="t"/>
              <a:pathLst>
                <a:path extrusionOk="0" h="8062" w="33712">
                  <a:moveTo>
                    <a:pt x="11897" y="1"/>
                  </a:moveTo>
                  <a:lnTo>
                    <a:pt x="10196" y="1068"/>
                  </a:lnTo>
                  <a:lnTo>
                    <a:pt x="7217" y="1068"/>
                  </a:lnTo>
                  <a:lnTo>
                    <a:pt x="1" y="6816"/>
                  </a:lnTo>
                  <a:lnTo>
                    <a:pt x="4148" y="3792"/>
                  </a:lnTo>
                  <a:lnTo>
                    <a:pt x="8028" y="1991"/>
                  </a:lnTo>
                  <a:lnTo>
                    <a:pt x="10196" y="3080"/>
                  </a:lnTo>
                  <a:lnTo>
                    <a:pt x="10196" y="1568"/>
                  </a:lnTo>
                  <a:lnTo>
                    <a:pt x="12609" y="2680"/>
                  </a:lnTo>
                  <a:lnTo>
                    <a:pt x="11920" y="812"/>
                  </a:lnTo>
                  <a:lnTo>
                    <a:pt x="11920" y="812"/>
                  </a:lnTo>
                  <a:lnTo>
                    <a:pt x="16967" y="2302"/>
                  </a:lnTo>
                  <a:lnTo>
                    <a:pt x="21793" y="2035"/>
                  </a:lnTo>
                  <a:lnTo>
                    <a:pt x="23594" y="5638"/>
                  </a:lnTo>
                  <a:lnTo>
                    <a:pt x="23638" y="3792"/>
                  </a:lnTo>
                  <a:lnTo>
                    <a:pt x="25484" y="2602"/>
                  </a:lnTo>
                  <a:lnTo>
                    <a:pt x="33711" y="8061"/>
                  </a:lnTo>
                  <a:lnTo>
                    <a:pt x="33711" y="8061"/>
                  </a:lnTo>
                  <a:lnTo>
                    <a:pt x="25528" y="1924"/>
                  </a:lnTo>
                  <a:lnTo>
                    <a:pt x="23405" y="2769"/>
                  </a:lnTo>
                  <a:lnTo>
                    <a:pt x="22126" y="1279"/>
                  </a:lnTo>
                  <a:lnTo>
                    <a:pt x="16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674300" y="5413525"/>
              <a:ext cx="180975" cy="85075"/>
            </a:xfrm>
            <a:custGeom>
              <a:rect b="b" l="l" r="r" t="t"/>
              <a:pathLst>
                <a:path extrusionOk="0" h="3403" w="7239">
                  <a:moveTo>
                    <a:pt x="3191" y="1"/>
                  </a:moveTo>
                  <a:lnTo>
                    <a:pt x="0" y="2080"/>
                  </a:lnTo>
                  <a:lnTo>
                    <a:pt x="0" y="2080"/>
                  </a:lnTo>
                  <a:lnTo>
                    <a:pt x="2057" y="1324"/>
                  </a:lnTo>
                  <a:lnTo>
                    <a:pt x="3614" y="3403"/>
                  </a:lnTo>
                  <a:lnTo>
                    <a:pt x="3614" y="990"/>
                  </a:lnTo>
                  <a:lnTo>
                    <a:pt x="5315" y="2747"/>
                  </a:lnTo>
                  <a:lnTo>
                    <a:pt x="7238" y="3403"/>
                  </a:lnTo>
                  <a:lnTo>
                    <a:pt x="319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1204700" y="5509425"/>
              <a:ext cx="427800" cy="68675"/>
            </a:xfrm>
            <a:custGeom>
              <a:rect b="b" l="l" r="r" t="t"/>
              <a:pathLst>
                <a:path extrusionOk="0" h="2747" w="17112">
                  <a:moveTo>
                    <a:pt x="7672" y="1"/>
                  </a:moveTo>
                  <a:lnTo>
                    <a:pt x="1" y="1702"/>
                  </a:lnTo>
                  <a:lnTo>
                    <a:pt x="1" y="1702"/>
                  </a:lnTo>
                  <a:lnTo>
                    <a:pt x="5137" y="1368"/>
                  </a:lnTo>
                  <a:lnTo>
                    <a:pt x="4993" y="1935"/>
                  </a:lnTo>
                  <a:lnTo>
                    <a:pt x="7506" y="801"/>
                  </a:lnTo>
                  <a:lnTo>
                    <a:pt x="9407" y="2747"/>
                  </a:lnTo>
                  <a:lnTo>
                    <a:pt x="9151" y="1279"/>
                  </a:lnTo>
                  <a:lnTo>
                    <a:pt x="9151" y="1279"/>
                  </a:lnTo>
                  <a:lnTo>
                    <a:pt x="17112" y="2213"/>
                  </a:lnTo>
                  <a:lnTo>
                    <a:pt x="7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3"/>
          <p:cNvGrpSpPr/>
          <p:nvPr/>
        </p:nvGrpSpPr>
        <p:grpSpPr>
          <a:xfrm>
            <a:off x="-422775" y="2101896"/>
            <a:ext cx="9545159" cy="2791817"/>
            <a:chOff x="-2066900" y="5211175"/>
            <a:chExt cx="3680700" cy="1076550"/>
          </a:xfrm>
        </p:grpSpPr>
        <p:sp>
          <p:nvSpPr>
            <p:cNvPr id="70" name="Google Shape;70;p3"/>
            <p:cNvSpPr/>
            <p:nvPr/>
          </p:nvSpPr>
          <p:spPr>
            <a:xfrm>
              <a:off x="-2066900" y="5211175"/>
              <a:ext cx="3680700" cy="1076550"/>
            </a:xfrm>
            <a:custGeom>
              <a:rect b="b" l="l" r="r" t="t"/>
              <a:pathLst>
                <a:path extrusionOk="0" h="43062" w="147228">
                  <a:moveTo>
                    <a:pt x="84943" y="1"/>
                  </a:moveTo>
                  <a:lnTo>
                    <a:pt x="83242" y="1068"/>
                  </a:lnTo>
                  <a:lnTo>
                    <a:pt x="80263" y="1068"/>
                  </a:lnTo>
                  <a:lnTo>
                    <a:pt x="69189" y="9162"/>
                  </a:lnTo>
                  <a:lnTo>
                    <a:pt x="67921" y="11931"/>
                  </a:lnTo>
                  <a:lnTo>
                    <a:pt x="65787" y="11931"/>
                  </a:lnTo>
                  <a:lnTo>
                    <a:pt x="61740" y="16133"/>
                  </a:lnTo>
                  <a:lnTo>
                    <a:pt x="52167" y="14265"/>
                  </a:lnTo>
                  <a:lnTo>
                    <a:pt x="45774" y="12776"/>
                  </a:lnTo>
                  <a:lnTo>
                    <a:pt x="42160" y="11931"/>
                  </a:lnTo>
                  <a:lnTo>
                    <a:pt x="34489" y="13632"/>
                  </a:lnTo>
                  <a:lnTo>
                    <a:pt x="32365" y="12776"/>
                  </a:lnTo>
                  <a:lnTo>
                    <a:pt x="30664" y="14488"/>
                  </a:lnTo>
                  <a:lnTo>
                    <a:pt x="16399" y="15122"/>
                  </a:lnTo>
                  <a:lnTo>
                    <a:pt x="11074" y="19013"/>
                  </a:lnTo>
                  <a:lnTo>
                    <a:pt x="9795" y="17679"/>
                  </a:lnTo>
                  <a:lnTo>
                    <a:pt x="5859" y="20336"/>
                  </a:lnTo>
                  <a:lnTo>
                    <a:pt x="0" y="43062"/>
                  </a:lnTo>
                  <a:lnTo>
                    <a:pt x="147228" y="43062"/>
                  </a:lnTo>
                  <a:lnTo>
                    <a:pt x="147228" y="13632"/>
                  </a:lnTo>
                  <a:lnTo>
                    <a:pt x="144837" y="14265"/>
                  </a:lnTo>
                  <a:lnTo>
                    <a:pt x="142436" y="12776"/>
                  </a:lnTo>
                  <a:lnTo>
                    <a:pt x="138178" y="12564"/>
                  </a:lnTo>
                  <a:lnTo>
                    <a:pt x="133708" y="14054"/>
                  </a:lnTo>
                  <a:lnTo>
                    <a:pt x="130506" y="15544"/>
                  </a:lnTo>
                  <a:lnTo>
                    <a:pt x="123479" y="12776"/>
                  </a:lnTo>
                  <a:lnTo>
                    <a:pt x="121144" y="11719"/>
                  </a:lnTo>
                  <a:lnTo>
                    <a:pt x="116886" y="11497"/>
                  </a:lnTo>
                  <a:lnTo>
                    <a:pt x="115185" y="10174"/>
                  </a:lnTo>
                  <a:lnTo>
                    <a:pt x="112839" y="8095"/>
                  </a:lnTo>
                  <a:lnTo>
                    <a:pt x="109648" y="10174"/>
                  </a:lnTo>
                  <a:lnTo>
                    <a:pt x="100709" y="3625"/>
                  </a:lnTo>
                  <a:lnTo>
                    <a:pt x="98574" y="1924"/>
                  </a:lnTo>
                  <a:lnTo>
                    <a:pt x="96451" y="2769"/>
                  </a:lnTo>
                  <a:lnTo>
                    <a:pt x="95172" y="1279"/>
                  </a:lnTo>
                  <a:lnTo>
                    <a:pt x="89202"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812225" y="5211175"/>
              <a:ext cx="1177725" cy="710200"/>
            </a:xfrm>
            <a:custGeom>
              <a:rect b="b" l="l" r="r" t="t"/>
              <a:pathLst>
                <a:path extrusionOk="0" h="28408" w="47109">
                  <a:moveTo>
                    <a:pt x="34756" y="1"/>
                  </a:moveTo>
                  <a:lnTo>
                    <a:pt x="33055" y="1068"/>
                  </a:lnTo>
                  <a:lnTo>
                    <a:pt x="33055" y="3837"/>
                  </a:lnTo>
                  <a:lnTo>
                    <a:pt x="31777" y="5326"/>
                  </a:lnTo>
                  <a:lnTo>
                    <a:pt x="29008" y="6605"/>
                  </a:lnTo>
                  <a:lnTo>
                    <a:pt x="29342" y="8039"/>
                  </a:lnTo>
                  <a:lnTo>
                    <a:pt x="28330" y="9062"/>
                  </a:lnTo>
                  <a:lnTo>
                    <a:pt x="29864" y="10341"/>
                  </a:lnTo>
                  <a:lnTo>
                    <a:pt x="27096" y="12142"/>
                  </a:lnTo>
                  <a:lnTo>
                    <a:pt x="25984" y="13109"/>
                  </a:lnTo>
                  <a:lnTo>
                    <a:pt x="23783" y="13887"/>
                  </a:lnTo>
                  <a:lnTo>
                    <a:pt x="23427" y="15333"/>
                  </a:lnTo>
                  <a:lnTo>
                    <a:pt x="19647" y="17245"/>
                  </a:lnTo>
                  <a:lnTo>
                    <a:pt x="19169" y="18390"/>
                  </a:lnTo>
                  <a:lnTo>
                    <a:pt x="17779" y="19235"/>
                  </a:lnTo>
                  <a:lnTo>
                    <a:pt x="18368" y="20336"/>
                  </a:lnTo>
                  <a:lnTo>
                    <a:pt x="15177" y="21537"/>
                  </a:lnTo>
                  <a:lnTo>
                    <a:pt x="11986" y="21537"/>
                  </a:lnTo>
                  <a:lnTo>
                    <a:pt x="13287" y="22693"/>
                  </a:lnTo>
                  <a:lnTo>
                    <a:pt x="10708" y="23638"/>
                  </a:lnTo>
                  <a:lnTo>
                    <a:pt x="9729" y="23638"/>
                  </a:lnTo>
                  <a:lnTo>
                    <a:pt x="8406" y="24961"/>
                  </a:lnTo>
                  <a:lnTo>
                    <a:pt x="5382" y="23638"/>
                  </a:lnTo>
                  <a:lnTo>
                    <a:pt x="1" y="28408"/>
                  </a:lnTo>
                  <a:lnTo>
                    <a:pt x="1" y="28408"/>
                  </a:lnTo>
                  <a:lnTo>
                    <a:pt x="38803" y="23216"/>
                  </a:lnTo>
                  <a:lnTo>
                    <a:pt x="47109" y="12564"/>
                  </a:lnTo>
                  <a:lnTo>
                    <a:pt x="43062" y="8740"/>
                  </a:lnTo>
                  <a:lnTo>
                    <a:pt x="42217" y="5538"/>
                  </a:lnTo>
                  <a:lnTo>
                    <a:pt x="36469" y="5326"/>
                  </a:lnTo>
                  <a:lnTo>
                    <a:pt x="37736" y="2669"/>
                  </a:lnTo>
                  <a:lnTo>
                    <a:pt x="34756"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1556025" y="5509425"/>
              <a:ext cx="588175" cy="276875"/>
            </a:xfrm>
            <a:custGeom>
              <a:rect b="b" l="l" r="r" t="t"/>
              <a:pathLst>
                <a:path extrusionOk="0" h="11075" w="23527">
                  <a:moveTo>
                    <a:pt x="21725" y="1"/>
                  </a:moveTo>
                  <a:lnTo>
                    <a:pt x="14054" y="1702"/>
                  </a:lnTo>
                  <a:lnTo>
                    <a:pt x="11930" y="846"/>
                  </a:lnTo>
                  <a:lnTo>
                    <a:pt x="10229" y="2558"/>
                  </a:lnTo>
                  <a:lnTo>
                    <a:pt x="9584" y="4470"/>
                  </a:lnTo>
                  <a:lnTo>
                    <a:pt x="7772" y="5537"/>
                  </a:lnTo>
                  <a:lnTo>
                    <a:pt x="1813" y="5537"/>
                  </a:lnTo>
                  <a:lnTo>
                    <a:pt x="856" y="7339"/>
                  </a:lnTo>
                  <a:lnTo>
                    <a:pt x="0" y="11074"/>
                  </a:lnTo>
                  <a:lnTo>
                    <a:pt x="0" y="11074"/>
                  </a:lnTo>
                  <a:lnTo>
                    <a:pt x="4903" y="9607"/>
                  </a:lnTo>
                  <a:lnTo>
                    <a:pt x="6493" y="8406"/>
                  </a:lnTo>
                  <a:lnTo>
                    <a:pt x="8306" y="8406"/>
                  </a:lnTo>
                  <a:lnTo>
                    <a:pt x="9796" y="7661"/>
                  </a:lnTo>
                  <a:lnTo>
                    <a:pt x="10440" y="7127"/>
                  </a:lnTo>
                  <a:lnTo>
                    <a:pt x="11719" y="6494"/>
                  </a:lnTo>
                  <a:lnTo>
                    <a:pt x="13309" y="7127"/>
                  </a:lnTo>
                  <a:lnTo>
                    <a:pt x="15444" y="5749"/>
                  </a:lnTo>
                  <a:lnTo>
                    <a:pt x="19479" y="6282"/>
                  </a:lnTo>
                  <a:lnTo>
                    <a:pt x="23527" y="4048"/>
                  </a:lnTo>
                  <a:lnTo>
                    <a:pt x="22304" y="3192"/>
                  </a:lnTo>
                  <a:lnTo>
                    <a:pt x="21725" y="2280"/>
                  </a:lnTo>
                  <a:lnTo>
                    <a:pt x="22893" y="1379"/>
                  </a:lnTo>
                  <a:lnTo>
                    <a:pt x="21725"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967875" y="5666475"/>
              <a:ext cx="338025" cy="202100"/>
            </a:xfrm>
            <a:custGeom>
              <a:rect b="b" l="l" r="r" t="t"/>
              <a:pathLst>
                <a:path extrusionOk="0" h="8084" w="13521">
                  <a:moveTo>
                    <a:pt x="10963" y="0"/>
                  </a:moveTo>
                  <a:cubicBezTo>
                    <a:pt x="10652" y="0"/>
                    <a:pt x="9051" y="1068"/>
                    <a:pt x="9051" y="1068"/>
                  </a:cubicBezTo>
                  <a:lnTo>
                    <a:pt x="11274" y="1590"/>
                  </a:lnTo>
                  <a:lnTo>
                    <a:pt x="7661" y="2124"/>
                  </a:lnTo>
                  <a:lnTo>
                    <a:pt x="5637" y="2124"/>
                  </a:lnTo>
                  <a:lnTo>
                    <a:pt x="4681" y="4147"/>
                  </a:lnTo>
                  <a:lnTo>
                    <a:pt x="1" y="6493"/>
                  </a:lnTo>
                  <a:lnTo>
                    <a:pt x="5749" y="8083"/>
                  </a:lnTo>
                  <a:lnTo>
                    <a:pt x="6772" y="3325"/>
                  </a:lnTo>
                  <a:lnTo>
                    <a:pt x="8728" y="4147"/>
                  </a:lnTo>
                  <a:lnTo>
                    <a:pt x="10652" y="2124"/>
                  </a:lnTo>
                  <a:cubicBezTo>
                    <a:pt x="10652" y="2124"/>
                    <a:pt x="11596" y="2079"/>
                    <a:pt x="12320" y="2079"/>
                  </a:cubicBezTo>
                  <a:cubicBezTo>
                    <a:pt x="12683" y="2079"/>
                    <a:pt x="12990" y="2091"/>
                    <a:pt x="13098" y="2124"/>
                  </a:cubicBezTo>
                  <a:cubicBezTo>
                    <a:pt x="13115" y="2130"/>
                    <a:pt x="13131" y="2133"/>
                    <a:pt x="13147" y="2133"/>
                  </a:cubicBezTo>
                  <a:cubicBezTo>
                    <a:pt x="13421" y="2133"/>
                    <a:pt x="13520" y="1279"/>
                    <a:pt x="13520" y="1279"/>
                  </a:cubicBezTo>
                  <a:lnTo>
                    <a:pt x="12887" y="212"/>
                  </a:lnTo>
                  <a:cubicBezTo>
                    <a:pt x="12887" y="212"/>
                    <a:pt x="11286" y="0"/>
                    <a:pt x="10963" y="0"/>
                  </a:cubicBez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1980750" y="5589200"/>
              <a:ext cx="323850" cy="255475"/>
            </a:xfrm>
            <a:custGeom>
              <a:rect b="b" l="l" r="r" t="t"/>
              <a:pathLst>
                <a:path extrusionOk="0" h="10219" w="12954">
                  <a:moveTo>
                    <a:pt x="12953" y="1"/>
                  </a:moveTo>
                  <a:lnTo>
                    <a:pt x="7628" y="3892"/>
                  </a:lnTo>
                  <a:lnTo>
                    <a:pt x="6349" y="2558"/>
                  </a:lnTo>
                  <a:lnTo>
                    <a:pt x="2413" y="5215"/>
                  </a:lnTo>
                  <a:lnTo>
                    <a:pt x="1" y="10218"/>
                  </a:lnTo>
                  <a:lnTo>
                    <a:pt x="1" y="10218"/>
                  </a:lnTo>
                  <a:lnTo>
                    <a:pt x="4214" y="9473"/>
                  </a:lnTo>
                  <a:lnTo>
                    <a:pt x="6138" y="6416"/>
                  </a:lnTo>
                  <a:lnTo>
                    <a:pt x="8795" y="5215"/>
                  </a:lnTo>
                  <a:lnTo>
                    <a:pt x="9218" y="4681"/>
                  </a:lnTo>
                  <a:lnTo>
                    <a:pt x="9440" y="3514"/>
                  </a:lnTo>
                  <a:lnTo>
                    <a:pt x="12420" y="2346"/>
                  </a:lnTo>
                  <a:lnTo>
                    <a:pt x="12953"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65050" y="5413525"/>
              <a:ext cx="258250" cy="234350"/>
            </a:xfrm>
            <a:custGeom>
              <a:rect b="b" l="l" r="r" t="t"/>
              <a:pathLst>
                <a:path extrusionOk="0" h="9374" w="10330">
                  <a:moveTo>
                    <a:pt x="7561" y="1"/>
                  </a:moveTo>
                  <a:lnTo>
                    <a:pt x="4370" y="2080"/>
                  </a:lnTo>
                  <a:lnTo>
                    <a:pt x="6182" y="2247"/>
                  </a:lnTo>
                  <a:lnTo>
                    <a:pt x="4793" y="3837"/>
                  </a:lnTo>
                  <a:lnTo>
                    <a:pt x="2980" y="3837"/>
                  </a:lnTo>
                  <a:lnTo>
                    <a:pt x="1268" y="4848"/>
                  </a:lnTo>
                  <a:lnTo>
                    <a:pt x="1" y="6605"/>
                  </a:lnTo>
                  <a:lnTo>
                    <a:pt x="5115" y="9373"/>
                  </a:lnTo>
                  <a:lnTo>
                    <a:pt x="10330" y="7028"/>
                  </a:lnTo>
                  <a:lnTo>
                    <a:pt x="7672" y="2247"/>
                  </a:lnTo>
                  <a:lnTo>
                    <a:pt x="8195" y="1491"/>
                  </a:lnTo>
                  <a:lnTo>
                    <a:pt x="756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1084000" y="5525275"/>
              <a:ext cx="303550" cy="194300"/>
            </a:xfrm>
            <a:custGeom>
              <a:rect b="b" l="l" r="r" t="t"/>
              <a:pathLst>
                <a:path extrusionOk="0" h="7772" w="12142">
                  <a:moveTo>
                    <a:pt x="12142" y="0"/>
                  </a:moveTo>
                  <a:lnTo>
                    <a:pt x="7672" y="1490"/>
                  </a:lnTo>
                  <a:lnTo>
                    <a:pt x="4470" y="2980"/>
                  </a:lnTo>
                  <a:lnTo>
                    <a:pt x="5004" y="4159"/>
                  </a:lnTo>
                  <a:lnTo>
                    <a:pt x="3836" y="4903"/>
                  </a:lnTo>
                  <a:lnTo>
                    <a:pt x="1601" y="4903"/>
                  </a:lnTo>
                  <a:lnTo>
                    <a:pt x="323" y="6282"/>
                  </a:lnTo>
                  <a:lnTo>
                    <a:pt x="0" y="7772"/>
                  </a:lnTo>
                  <a:lnTo>
                    <a:pt x="2235" y="7772"/>
                  </a:lnTo>
                  <a:lnTo>
                    <a:pt x="9051" y="5648"/>
                  </a:lnTo>
                  <a:lnTo>
                    <a:pt x="12142"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23425" y="5237875"/>
              <a:ext cx="463100" cy="376650"/>
            </a:xfrm>
            <a:custGeom>
              <a:rect b="b" l="l" r="r" t="t"/>
              <a:pathLst>
                <a:path extrusionOk="0" h="15066" w="18524">
                  <a:moveTo>
                    <a:pt x="18524" y="0"/>
                  </a:moveTo>
                  <a:lnTo>
                    <a:pt x="7450" y="8094"/>
                  </a:lnTo>
                  <a:lnTo>
                    <a:pt x="6182" y="10863"/>
                  </a:lnTo>
                  <a:lnTo>
                    <a:pt x="4048" y="10863"/>
                  </a:lnTo>
                  <a:lnTo>
                    <a:pt x="1" y="15065"/>
                  </a:lnTo>
                  <a:lnTo>
                    <a:pt x="123" y="14965"/>
                  </a:lnTo>
                  <a:lnTo>
                    <a:pt x="3948" y="11763"/>
                  </a:lnTo>
                  <a:lnTo>
                    <a:pt x="7261" y="12708"/>
                  </a:lnTo>
                  <a:lnTo>
                    <a:pt x="7928" y="8594"/>
                  </a:lnTo>
                  <a:lnTo>
                    <a:pt x="10085" y="10429"/>
                  </a:lnTo>
                  <a:lnTo>
                    <a:pt x="9774" y="7783"/>
                  </a:lnTo>
                  <a:lnTo>
                    <a:pt x="13420" y="6415"/>
                  </a:lnTo>
                  <a:lnTo>
                    <a:pt x="11308" y="6415"/>
                  </a:lnTo>
                  <a:lnTo>
                    <a:pt x="1852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240750" y="5211175"/>
              <a:ext cx="842800" cy="201550"/>
            </a:xfrm>
            <a:custGeom>
              <a:rect b="b" l="l" r="r" t="t"/>
              <a:pathLst>
                <a:path extrusionOk="0" h="8062" w="33712">
                  <a:moveTo>
                    <a:pt x="11897" y="1"/>
                  </a:moveTo>
                  <a:lnTo>
                    <a:pt x="10196" y="1068"/>
                  </a:lnTo>
                  <a:lnTo>
                    <a:pt x="7217" y="1068"/>
                  </a:lnTo>
                  <a:lnTo>
                    <a:pt x="1" y="6816"/>
                  </a:lnTo>
                  <a:lnTo>
                    <a:pt x="4148" y="3792"/>
                  </a:lnTo>
                  <a:lnTo>
                    <a:pt x="8028" y="1991"/>
                  </a:lnTo>
                  <a:lnTo>
                    <a:pt x="10196" y="3080"/>
                  </a:lnTo>
                  <a:lnTo>
                    <a:pt x="10196" y="1568"/>
                  </a:lnTo>
                  <a:lnTo>
                    <a:pt x="12609" y="2680"/>
                  </a:lnTo>
                  <a:lnTo>
                    <a:pt x="11920" y="812"/>
                  </a:lnTo>
                  <a:lnTo>
                    <a:pt x="11920" y="812"/>
                  </a:lnTo>
                  <a:lnTo>
                    <a:pt x="16967" y="2302"/>
                  </a:lnTo>
                  <a:lnTo>
                    <a:pt x="21793" y="2035"/>
                  </a:lnTo>
                  <a:lnTo>
                    <a:pt x="23594" y="5638"/>
                  </a:lnTo>
                  <a:lnTo>
                    <a:pt x="23638" y="3792"/>
                  </a:lnTo>
                  <a:lnTo>
                    <a:pt x="25484" y="2602"/>
                  </a:lnTo>
                  <a:lnTo>
                    <a:pt x="33711" y="8061"/>
                  </a:lnTo>
                  <a:lnTo>
                    <a:pt x="33711" y="8061"/>
                  </a:lnTo>
                  <a:lnTo>
                    <a:pt x="25528" y="1924"/>
                  </a:lnTo>
                  <a:lnTo>
                    <a:pt x="23405" y="2769"/>
                  </a:lnTo>
                  <a:lnTo>
                    <a:pt x="22126" y="1279"/>
                  </a:lnTo>
                  <a:lnTo>
                    <a:pt x="161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674300" y="5413525"/>
              <a:ext cx="180975" cy="85075"/>
            </a:xfrm>
            <a:custGeom>
              <a:rect b="b" l="l" r="r" t="t"/>
              <a:pathLst>
                <a:path extrusionOk="0" h="3403" w="7239">
                  <a:moveTo>
                    <a:pt x="3191" y="1"/>
                  </a:moveTo>
                  <a:lnTo>
                    <a:pt x="0" y="2080"/>
                  </a:lnTo>
                  <a:lnTo>
                    <a:pt x="0" y="2080"/>
                  </a:lnTo>
                  <a:lnTo>
                    <a:pt x="2057" y="1324"/>
                  </a:lnTo>
                  <a:lnTo>
                    <a:pt x="3614" y="3403"/>
                  </a:lnTo>
                  <a:lnTo>
                    <a:pt x="3614" y="990"/>
                  </a:lnTo>
                  <a:lnTo>
                    <a:pt x="5315" y="2747"/>
                  </a:lnTo>
                  <a:lnTo>
                    <a:pt x="7238" y="3403"/>
                  </a:lnTo>
                  <a:lnTo>
                    <a:pt x="3191"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1204700" y="5509425"/>
              <a:ext cx="427800" cy="68675"/>
            </a:xfrm>
            <a:custGeom>
              <a:rect b="b" l="l" r="r" t="t"/>
              <a:pathLst>
                <a:path extrusionOk="0" h="2747" w="17112">
                  <a:moveTo>
                    <a:pt x="7672" y="1"/>
                  </a:moveTo>
                  <a:lnTo>
                    <a:pt x="1" y="1702"/>
                  </a:lnTo>
                  <a:lnTo>
                    <a:pt x="1" y="1702"/>
                  </a:lnTo>
                  <a:lnTo>
                    <a:pt x="5137" y="1368"/>
                  </a:lnTo>
                  <a:lnTo>
                    <a:pt x="4993" y="1935"/>
                  </a:lnTo>
                  <a:lnTo>
                    <a:pt x="7506" y="801"/>
                  </a:lnTo>
                  <a:lnTo>
                    <a:pt x="9407" y="2747"/>
                  </a:lnTo>
                  <a:lnTo>
                    <a:pt x="9151" y="1279"/>
                  </a:lnTo>
                  <a:lnTo>
                    <a:pt x="9151" y="1279"/>
                  </a:lnTo>
                  <a:lnTo>
                    <a:pt x="17112" y="2213"/>
                  </a:lnTo>
                  <a:lnTo>
                    <a:pt x="76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3"/>
          <p:cNvSpPr/>
          <p:nvPr/>
        </p:nvSpPr>
        <p:spPr>
          <a:xfrm flipH="1" rot="10800000">
            <a:off x="-738596" y="4113401"/>
            <a:ext cx="10621338" cy="1528699"/>
          </a:xfrm>
          <a:custGeom>
            <a:rect b="b" l="l" r="r" t="t"/>
            <a:pathLst>
              <a:path extrusionOk="0" h="21604" w="150109">
                <a:moveTo>
                  <a:pt x="148630" y="14977"/>
                </a:moveTo>
                <a:lnTo>
                  <a:pt x="147029" y="14933"/>
                </a:lnTo>
                <a:lnTo>
                  <a:pt x="147306" y="14710"/>
                </a:lnTo>
                <a:lnTo>
                  <a:pt x="146606" y="14899"/>
                </a:lnTo>
                <a:lnTo>
                  <a:pt x="146328" y="14710"/>
                </a:lnTo>
                <a:lnTo>
                  <a:pt x="145917" y="14710"/>
                </a:lnTo>
                <a:cubicBezTo>
                  <a:pt x="145728" y="14644"/>
                  <a:pt x="145539" y="14588"/>
                  <a:pt x="145361" y="14544"/>
                </a:cubicBezTo>
                <a:lnTo>
                  <a:pt x="145294" y="14366"/>
                </a:lnTo>
                <a:cubicBezTo>
                  <a:pt x="145694" y="14321"/>
                  <a:pt x="146083" y="14243"/>
                  <a:pt x="146473" y="14154"/>
                </a:cubicBezTo>
                <a:lnTo>
                  <a:pt x="145150" y="13921"/>
                </a:lnTo>
                <a:lnTo>
                  <a:pt x="145116" y="13810"/>
                </a:lnTo>
                <a:lnTo>
                  <a:pt x="145594" y="13765"/>
                </a:lnTo>
                <a:lnTo>
                  <a:pt x="146117" y="13765"/>
                </a:lnTo>
                <a:cubicBezTo>
                  <a:pt x="146228" y="13765"/>
                  <a:pt x="146350" y="13743"/>
                  <a:pt x="146461" y="13687"/>
                </a:cubicBezTo>
                <a:lnTo>
                  <a:pt x="146851" y="13654"/>
                </a:lnTo>
                <a:lnTo>
                  <a:pt x="147596" y="13654"/>
                </a:lnTo>
                <a:lnTo>
                  <a:pt x="147162" y="13376"/>
                </a:lnTo>
                <a:lnTo>
                  <a:pt x="147596" y="13198"/>
                </a:lnTo>
                <a:lnTo>
                  <a:pt x="146940" y="13143"/>
                </a:lnTo>
                <a:lnTo>
                  <a:pt x="147073" y="12820"/>
                </a:lnTo>
                <a:lnTo>
                  <a:pt x="146762" y="12865"/>
                </a:lnTo>
                <a:cubicBezTo>
                  <a:pt x="146684" y="12576"/>
                  <a:pt x="146417" y="12364"/>
                  <a:pt x="146117" y="12375"/>
                </a:cubicBezTo>
                <a:cubicBezTo>
                  <a:pt x="145950" y="12375"/>
                  <a:pt x="145783" y="12364"/>
                  <a:pt x="145617" y="12364"/>
                </a:cubicBezTo>
                <a:lnTo>
                  <a:pt x="144894" y="12131"/>
                </a:lnTo>
                <a:cubicBezTo>
                  <a:pt x="144838" y="12120"/>
                  <a:pt x="144794" y="12098"/>
                  <a:pt x="144749" y="12075"/>
                </a:cubicBezTo>
                <a:lnTo>
                  <a:pt x="146550" y="12075"/>
                </a:lnTo>
                <a:lnTo>
                  <a:pt x="146550" y="11386"/>
                </a:lnTo>
                <a:lnTo>
                  <a:pt x="145950" y="11386"/>
                </a:lnTo>
                <a:lnTo>
                  <a:pt x="145883" y="11341"/>
                </a:lnTo>
                <a:lnTo>
                  <a:pt x="146506" y="11086"/>
                </a:lnTo>
                <a:cubicBezTo>
                  <a:pt x="146217" y="11064"/>
                  <a:pt x="145928" y="11030"/>
                  <a:pt x="145639" y="10986"/>
                </a:cubicBezTo>
                <a:lnTo>
                  <a:pt x="146250" y="10230"/>
                </a:lnTo>
                <a:lnTo>
                  <a:pt x="145272" y="10230"/>
                </a:lnTo>
                <a:lnTo>
                  <a:pt x="145350" y="9952"/>
                </a:lnTo>
                <a:lnTo>
                  <a:pt x="146172" y="9785"/>
                </a:lnTo>
                <a:cubicBezTo>
                  <a:pt x="145950" y="9685"/>
                  <a:pt x="145717" y="9618"/>
                  <a:pt x="145472" y="9585"/>
                </a:cubicBezTo>
                <a:lnTo>
                  <a:pt x="145494" y="9496"/>
                </a:lnTo>
                <a:lnTo>
                  <a:pt x="146706" y="9496"/>
                </a:lnTo>
                <a:lnTo>
                  <a:pt x="146584" y="9262"/>
                </a:lnTo>
                <a:lnTo>
                  <a:pt x="145717" y="9140"/>
                </a:lnTo>
                <a:lnTo>
                  <a:pt x="146272" y="8895"/>
                </a:lnTo>
                <a:lnTo>
                  <a:pt x="145605" y="8818"/>
                </a:lnTo>
                <a:lnTo>
                  <a:pt x="145794" y="8584"/>
                </a:lnTo>
                <a:lnTo>
                  <a:pt x="145372" y="8506"/>
                </a:lnTo>
                <a:cubicBezTo>
                  <a:pt x="145494" y="8506"/>
                  <a:pt x="145605" y="8451"/>
                  <a:pt x="145683" y="8362"/>
                </a:cubicBezTo>
                <a:lnTo>
                  <a:pt x="144660" y="8084"/>
                </a:lnTo>
                <a:lnTo>
                  <a:pt x="144660" y="7895"/>
                </a:lnTo>
                <a:cubicBezTo>
                  <a:pt x="144794" y="7861"/>
                  <a:pt x="144916" y="7817"/>
                  <a:pt x="145038" y="7761"/>
                </a:cubicBezTo>
                <a:lnTo>
                  <a:pt x="145038" y="7761"/>
                </a:lnTo>
                <a:lnTo>
                  <a:pt x="145639" y="7617"/>
                </a:lnTo>
                <a:cubicBezTo>
                  <a:pt x="145639" y="7617"/>
                  <a:pt x="144949" y="7550"/>
                  <a:pt x="144894" y="7428"/>
                </a:cubicBezTo>
                <a:cubicBezTo>
                  <a:pt x="144872" y="7372"/>
                  <a:pt x="145505" y="7283"/>
                  <a:pt x="145472" y="7239"/>
                </a:cubicBezTo>
                <a:cubicBezTo>
                  <a:pt x="145427" y="7161"/>
                  <a:pt x="145350" y="7105"/>
                  <a:pt x="145261" y="7083"/>
                </a:cubicBezTo>
                <a:cubicBezTo>
                  <a:pt x="145038" y="7083"/>
                  <a:pt x="144360" y="7016"/>
                  <a:pt x="144360" y="7016"/>
                </a:cubicBezTo>
                <a:lnTo>
                  <a:pt x="144438" y="6972"/>
                </a:lnTo>
                <a:cubicBezTo>
                  <a:pt x="144649" y="6950"/>
                  <a:pt x="144860" y="6916"/>
                  <a:pt x="145072" y="6872"/>
                </a:cubicBezTo>
                <a:cubicBezTo>
                  <a:pt x="144983" y="6850"/>
                  <a:pt x="144894" y="6827"/>
                  <a:pt x="144794" y="6794"/>
                </a:cubicBezTo>
                <a:lnTo>
                  <a:pt x="145105" y="6638"/>
                </a:lnTo>
                <a:lnTo>
                  <a:pt x="144727" y="6338"/>
                </a:lnTo>
                <a:lnTo>
                  <a:pt x="144560" y="6272"/>
                </a:lnTo>
                <a:cubicBezTo>
                  <a:pt x="144683" y="6249"/>
                  <a:pt x="144805" y="6216"/>
                  <a:pt x="144927" y="6194"/>
                </a:cubicBezTo>
                <a:lnTo>
                  <a:pt x="144238" y="6027"/>
                </a:lnTo>
                <a:lnTo>
                  <a:pt x="144138" y="5871"/>
                </a:lnTo>
                <a:lnTo>
                  <a:pt x="144216" y="5838"/>
                </a:lnTo>
                <a:lnTo>
                  <a:pt x="144071" y="5771"/>
                </a:lnTo>
                <a:lnTo>
                  <a:pt x="144027" y="5716"/>
                </a:lnTo>
                <a:lnTo>
                  <a:pt x="144683" y="5616"/>
                </a:lnTo>
                <a:lnTo>
                  <a:pt x="143371" y="5037"/>
                </a:lnTo>
                <a:lnTo>
                  <a:pt x="142826" y="5649"/>
                </a:lnTo>
                <a:lnTo>
                  <a:pt x="141981" y="5560"/>
                </a:lnTo>
                <a:lnTo>
                  <a:pt x="142259" y="5215"/>
                </a:lnTo>
                <a:lnTo>
                  <a:pt x="141636" y="5093"/>
                </a:lnTo>
                <a:cubicBezTo>
                  <a:pt x="141803" y="5082"/>
                  <a:pt x="141970" y="5015"/>
                  <a:pt x="142081" y="4882"/>
                </a:cubicBezTo>
                <a:lnTo>
                  <a:pt x="140591" y="4470"/>
                </a:lnTo>
                <a:lnTo>
                  <a:pt x="140591" y="4192"/>
                </a:lnTo>
                <a:cubicBezTo>
                  <a:pt x="140780" y="4137"/>
                  <a:pt x="140958" y="4070"/>
                  <a:pt x="141136" y="3992"/>
                </a:cubicBezTo>
                <a:lnTo>
                  <a:pt x="141136" y="3992"/>
                </a:lnTo>
                <a:lnTo>
                  <a:pt x="142025" y="3770"/>
                </a:lnTo>
                <a:cubicBezTo>
                  <a:pt x="142025" y="3770"/>
                  <a:pt x="141025" y="3670"/>
                  <a:pt x="140936" y="3492"/>
                </a:cubicBezTo>
                <a:cubicBezTo>
                  <a:pt x="140902" y="3436"/>
                  <a:pt x="141825" y="3292"/>
                  <a:pt x="141781" y="3225"/>
                </a:cubicBezTo>
                <a:cubicBezTo>
                  <a:pt x="141725" y="3103"/>
                  <a:pt x="141603" y="3025"/>
                  <a:pt x="141469" y="3003"/>
                </a:cubicBezTo>
                <a:cubicBezTo>
                  <a:pt x="141136" y="3003"/>
                  <a:pt x="140146" y="2892"/>
                  <a:pt x="140146" y="2892"/>
                </a:cubicBezTo>
                <a:lnTo>
                  <a:pt x="140258" y="2836"/>
                </a:lnTo>
                <a:cubicBezTo>
                  <a:pt x="140569" y="2803"/>
                  <a:pt x="140880" y="2758"/>
                  <a:pt x="141191" y="2703"/>
                </a:cubicBezTo>
                <a:cubicBezTo>
                  <a:pt x="141058" y="2658"/>
                  <a:pt x="140925" y="2614"/>
                  <a:pt x="140791" y="2569"/>
                </a:cubicBezTo>
                <a:lnTo>
                  <a:pt x="141247" y="2347"/>
                </a:lnTo>
                <a:lnTo>
                  <a:pt x="140691" y="1902"/>
                </a:lnTo>
                <a:lnTo>
                  <a:pt x="140458" y="1802"/>
                </a:lnTo>
                <a:cubicBezTo>
                  <a:pt x="140624" y="1769"/>
                  <a:pt x="140802" y="1735"/>
                  <a:pt x="140980" y="1702"/>
                </a:cubicBezTo>
                <a:lnTo>
                  <a:pt x="139980" y="1446"/>
                </a:lnTo>
                <a:lnTo>
                  <a:pt x="139824" y="1213"/>
                </a:lnTo>
                <a:lnTo>
                  <a:pt x="139946" y="1179"/>
                </a:lnTo>
                <a:lnTo>
                  <a:pt x="139724" y="1079"/>
                </a:lnTo>
                <a:lnTo>
                  <a:pt x="139668" y="990"/>
                </a:lnTo>
                <a:lnTo>
                  <a:pt x="140636" y="846"/>
                </a:lnTo>
                <a:lnTo>
                  <a:pt x="138701" y="1"/>
                </a:lnTo>
                <a:lnTo>
                  <a:pt x="137823" y="990"/>
                </a:lnTo>
                <a:lnTo>
                  <a:pt x="138490" y="990"/>
                </a:lnTo>
                <a:cubicBezTo>
                  <a:pt x="138123" y="1213"/>
                  <a:pt x="137723" y="1380"/>
                  <a:pt x="137322" y="1513"/>
                </a:cubicBezTo>
                <a:lnTo>
                  <a:pt x="138067" y="1569"/>
                </a:lnTo>
                <a:lnTo>
                  <a:pt x="137823" y="1791"/>
                </a:lnTo>
                <a:lnTo>
                  <a:pt x="136266" y="2458"/>
                </a:lnTo>
                <a:lnTo>
                  <a:pt x="137656" y="2458"/>
                </a:lnTo>
                <a:cubicBezTo>
                  <a:pt x="137389" y="2603"/>
                  <a:pt x="137122" y="2736"/>
                  <a:pt x="136833" y="2858"/>
                </a:cubicBezTo>
                <a:cubicBezTo>
                  <a:pt x="137055" y="2858"/>
                  <a:pt x="137267" y="2858"/>
                  <a:pt x="137478" y="2858"/>
                </a:cubicBezTo>
                <a:lnTo>
                  <a:pt x="136811" y="3336"/>
                </a:lnTo>
                <a:lnTo>
                  <a:pt x="136255" y="3336"/>
                </a:lnTo>
                <a:lnTo>
                  <a:pt x="137478" y="3781"/>
                </a:lnTo>
                <a:lnTo>
                  <a:pt x="138045" y="3781"/>
                </a:lnTo>
                <a:cubicBezTo>
                  <a:pt x="137711" y="4037"/>
                  <a:pt x="137356" y="4259"/>
                  <a:pt x="137000" y="4493"/>
                </a:cubicBezTo>
                <a:lnTo>
                  <a:pt x="138701" y="4393"/>
                </a:lnTo>
                <a:lnTo>
                  <a:pt x="138701" y="4671"/>
                </a:lnTo>
                <a:lnTo>
                  <a:pt x="138345" y="4837"/>
                </a:lnTo>
                <a:cubicBezTo>
                  <a:pt x="138089" y="4904"/>
                  <a:pt x="137845" y="4948"/>
                  <a:pt x="137589" y="4971"/>
                </a:cubicBezTo>
                <a:cubicBezTo>
                  <a:pt x="137700" y="4993"/>
                  <a:pt x="137811" y="5015"/>
                  <a:pt x="137923" y="5026"/>
                </a:cubicBezTo>
                <a:lnTo>
                  <a:pt x="137144" y="5382"/>
                </a:lnTo>
                <a:lnTo>
                  <a:pt x="137778" y="5749"/>
                </a:lnTo>
                <a:lnTo>
                  <a:pt x="136255" y="5782"/>
                </a:lnTo>
                <a:lnTo>
                  <a:pt x="136744" y="6160"/>
                </a:lnTo>
                <a:lnTo>
                  <a:pt x="135677" y="6238"/>
                </a:lnTo>
                <a:lnTo>
                  <a:pt x="135132" y="6661"/>
                </a:lnTo>
                <a:lnTo>
                  <a:pt x="136077" y="6850"/>
                </a:lnTo>
                <a:lnTo>
                  <a:pt x="136588" y="6950"/>
                </a:lnTo>
                <a:lnTo>
                  <a:pt x="135966" y="7450"/>
                </a:lnTo>
                <a:lnTo>
                  <a:pt x="136800" y="7417"/>
                </a:lnTo>
                <a:lnTo>
                  <a:pt x="135265" y="8117"/>
                </a:lnTo>
                <a:lnTo>
                  <a:pt x="136655" y="8473"/>
                </a:lnTo>
                <a:cubicBezTo>
                  <a:pt x="136355" y="8706"/>
                  <a:pt x="136055" y="8951"/>
                  <a:pt x="135744" y="9185"/>
                </a:cubicBezTo>
                <a:lnTo>
                  <a:pt x="136244" y="9140"/>
                </a:lnTo>
                <a:lnTo>
                  <a:pt x="135710" y="9551"/>
                </a:lnTo>
                <a:lnTo>
                  <a:pt x="135799" y="9718"/>
                </a:lnTo>
                <a:lnTo>
                  <a:pt x="135121" y="9529"/>
                </a:lnTo>
                <a:lnTo>
                  <a:pt x="135121" y="9396"/>
                </a:lnTo>
                <a:cubicBezTo>
                  <a:pt x="135210" y="9374"/>
                  <a:pt x="135299" y="9340"/>
                  <a:pt x="135388" y="9307"/>
                </a:cubicBezTo>
                <a:lnTo>
                  <a:pt x="135799" y="9196"/>
                </a:lnTo>
                <a:cubicBezTo>
                  <a:pt x="135799" y="9196"/>
                  <a:pt x="135321" y="9151"/>
                  <a:pt x="135277" y="9062"/>
                </a:cubicBezTo>
                <a:cubicBezTo>
                  <a:pt x="135265" y="9029"/>
                  <a:pt x="135710" y="8962"/>
                  <a:pt x="135688" y="8929"/>
                </a:cubicBezTo>
                <a:cubicBezTo>
                  <a:pt x="135655" y="8873"/>
                  <a:pt x="135599" y="8840"/>
                  <a:pt x="135543" y="8829"/>
                </a:cubicBezTo>
                <a:cubicBezTo>
                  <a:pt x="135377" y="8829"/>
                  <a:pt x="134910" y="8773"/>
                  <a:pt x="134910" y="8773"/>
                </a:cubicBezTo>
                <a:lnTo>
                  <a:pt x="134954" y="8740"/>
                </a:lnTo>
                <a:cubicBezTo>
                  <a:pt x="135110" y="8729"/>
                  <a:pt x="135254" y="8706"/>
                  <a:pt x="135410" y="8673"/>
                </a:cubicBezTo>
                <a:cubicBezTo>
                  <a:pt x="135343" y="8662"/>
                  <a:pt x="135277" y="8640"/>
                  <a:pt x="135210" y="8618"/>
                </a:cubicBezTo>
                <a:lnTo>
                  <a:pt x="135432" y="8506"/>
                </a:lnTo>
                <a:lnTo>
                  <a:pt x="135165" y="8295"/>
                </a:lnTo>
                <a:lnTo>
                  <a:pt x="135054" y="8251"/>
                </a:lnTo>
                <a:cubicBezTo>
                  <a:pt x="135132" y="8228"/>
                  <a:pt x="135221" y="8217"/>
                  <a:pt x="135310" y="8195"/>
                </a:cubicBezTo>
                <a:lnTo>
                  <a:pt x="134832" y="8084"/>
                </a:lnTo>
                <a:lnTo>
                  <a:pt x="134754" y="7973"/>
                </a:lnTo>
                <a:lnTo>
                  <a:pt x="134810" y="7950"/>
                </a:lnTo>
                <a:lnTo>
                  <a:pt x="134710" y="7906"/>
                </a:lnTo>
                <a:lnTo>
                  <a:pt x="134676" y="7861"/>
                </a:lnTo>
                <a:lnTo>
                  <a:pt x="135143" y="7795"/>
                </a:lnTo>
                <a:lnTo>
                  <a:pt x="134220" y="7383"/>
                </a:lnTo>
                <a:lnTo>
                  <a:pt x="133798" y="7861"/>
                </a:lnTo>
                <a:lnTo>
                  <a:pt x="134120" y="7861"/>
                </a:lnTo>
                <a:cubicBezTo>
                  <a:pt x="133942" y="7962"/>
                  <a:pt x="133753" y="8050"/>
                  <a:pt x="133564" y="8106"/>
                </a:cubicBezTo>
                <a:lnTo>
                  <a:pt x="133920" y="8139"/>
                </a:lnTo>
                <a:lnTo>
                  <a:pt x="133798" y="8239"/>
                </a:lnTo>
                <a:lnTo>
                  <a:pt x="133064" y="8562"/>
                </a:lnTo>
                <a:lnTo>
                  <a:pt x="133731" y="8562"/>
                </a:lnTo>
                <a:cubicBezTo>
                  <a:pt x="133598" y="8629"/>
                  <a:pt x="133475" y="8695"/>
                  <a:pt x="133342" y="8751"/>
                </a:cubicBezTo>
                <a:lnTo>
                  <a:pt x="133642" y="8751"/>
                </a:lnTo>
                <a:lnTo>
                  <a:pt x="133331" y="8984"/>
                </a:lnTo>
                <a:lnTo>
                  <a:pt x="133064" y="8984"/>
                </a:lnTo>
                <a:lnTo>
                  <a:pt x="133642" y="9196"/>
                </a:lnTo>
                <a:lnTo>
                  <a:pt x="133920" y="9196"/>
                </a:lnTo>
                <a:cubicBezTo>
                  <a:pt x="133787" y="9285"/>
                  <a:pt x="133653" y="9374"/>
                  <a:pt x="133520" y="9463"/>
                </a:cubicBezTo>
                <a:lnTo>
                  <a:pt x="132986" y="9407"/>
                </a:lnTo>
                <a:lnTo>
                  <a:pt x="133153" y="9207"/>
                </a:lnTo>
                <a:lnTo>
                  <a:pt x="132797" y="9140"/>
                </a:lnTo>
                <a:cubicBezTo>
                  <a:pt x="132897" y="9140"/>
                  <a:pt x="132986" y="9096"/>
                  <a:pt x="133053" y="9018"/>
                </a:cubicBezTo>
                <a:lnTo>
                  <a:pt x="132197" y="8784"/>
                </a:lnTo>
                <a:lnTo>
                  <a:pt x="132197" y="8618"/>
                </a:lnTo>
                <a:cubicBezTo>
                  <a:pt x="132308" y="8584"/>
                  <a:pt x="132408" y="8551"/>
                  <a:pt x="132508" y="8506"/>
                </a:cubicBezTo>
                <a:lnTo>
                  <a:pt x="132508" y="8506"/>
                </a:lnTo>
                <a:lnTo>
                  <a:pt x="133020" y="8384"/>
                </a:lnTo>
                <a:cubicBezTo>
                  <a:pt x="133020" y="8384"/>
                  <a:pt x="132441" y="8328"/>
                  <a:pt x="132386" y="8217"/>
                </a:cubicBezTo>
                <a:cubicBezTo>
                  <a:pt x="132375" y="8184"/>
                  <a:pt x="132908" y="8095"/>
                  <a:pt x="132875" y="8062"/>
                </a:cubicBezTo>
                <a:cubicBezTo>
                  <a:pt x="132842" y="7995"/>
                  <a:pt x="132775" y="7950"/>
                  <a:pt x="132708" y="7939"/>
                </a:cubicBezTo>
                <a:cubicBezTo>
                  <a:pt x="132508" y="7939"/>
                  <a:pt x="131941" y="7873"/>
                  <a:pt x="131941" y="7873"/>
                </a:cubicBezTo>
                <a:lnTo>
                  <a:pt x="132008" y="7839"/>
                </a:lnTo>
                <a:cubicBezTo>
                  <a:pt x="132186" y="7817"/>
                  <a:pt x="132364" y="7795"/>
                  <a:pt x="132541" y="7750"/>
                </a:cubicBezTo>
                <a:cubicBezTo>
                  <a:pt x="132464" y="7728"/>
                  <a:pt x="132386" y="7706"/>
                  <a:pt x="132308" y="7684"/>
                </a:cubicBezTo>
                <a:lnTo>
                  <a:pt x="132575" y="7550"/>
                </a:lnTo>
                <a:lnTo>
                  <a:pt x="132297" y="7294"/>
                </a:lnTo>
                <a:lnTo>
                  <a:pt x="132152" y="7239"/>
                </a:lnTo>
                <a:cubicBezTo>
                  <a:pt x="132252" y="7217"/>
                  <a:pt x="132352" y="7194"/>
                  <a:pt x="132453" y="7172"/>
                </a:cubicBezTo>
                <a:lnTo>
                  <a:pt x="131874" y="7028"/>
                </a:lnTo>
                <a:lnTo>
                  <a:pt x="131785" y="6883"/>
                </a:lnTo>
                <a:lnTo>
                  <a:pt x="131852" y="6872"/>
                </a:lnTo>
                <a:lnTo>
                  <a:pt x="131730" y="6805"/>
                </a:lnTo>
                <a:lnTo>
                  <a:pt x="131696" y="6761"/>
                </a:lnTo>
                <a:lnTo>
                  <a:pt x="132252" y="6672"/>
                </a:lnTo>
                <a:lnTo>
                  <a:pt x="131141" y="6183"/>
                </a:lnTo>
                <a:lnTo>
                  <a:pt x="130640" y="6739"/>
                </a:lnTo>
                <a:lnTo>
                  <a:pt x="130362" y="6694"/>
                </a:lnTo>
                <a:cubicBezTo>
                  <a:pt x="130496" y="6683"/>
                  <a:pt x="130618" y="6627"/>
                  <a:pt x="130707" y="6538"/>
                </a:cubicBezTo>
                <a:lnTo>
                  <a:pt x="129573" y="6216"/>
                </a:lnTo>
                <a:lnTo>
                  <a:pt x="129573" y="6005"/>
                </a:lnTo>
                <a:cubicBezTo>
                  <a:pt x="129717" y="5960"/>
                  <a:pt x="129851" y="5916"/>
                  <a:pt x="129995" y="5860"/>
                </a:cubicBezTo>
                <a:lnTo>
                  <a:pt x="129995" y="5860"/>
                </a:lnTo>
                <a:lnTo>
                  <a:pt x="130674" y="5693"/>
                </a:lnTo>
                <a:cubicBezTo>
                  <a:pt x="130674" y="5693"/>
                  <a:pt x="129906" y="5616"/>
                  <a:pt x="129840" y="5471"/>
                </a:cubicBezTo>
                <a:cubicBezTo>
                  <a:pt x="129806" y="5427"/>
                  <a:pt x="130507" y="5315"/>
                  <a:pt x="130485" y="5271"/>
                </a:cubicBezTo>
                <a:cubicBezTo>
                  <a:pt x="130429" y="5182"/>
                  <a:pt x="130351" y="5115"/>
                  <a:pt x="130251" y="5104"/>
                </a:cubicBezTo>
                <a:cubicBezTo>
                  <a:pt x="129995" y="5104"/>
                  <a:pt x="129239" y="5015"/>
                  <a:pt x="129239" y="5015"/>
                </a:cubicBezTo>
                <a:lnTo>
                  <a:pt x="129328" y="4971"/>
                </a:lnTo>
                <a:cubicBezTo>
                  <a:pt x="129562" y="4948"/>
                  <a:pt x="129795" y="4915"/>
                  <a:pt x="130029" y="4871"/>
                </a:cubicBezTo>
                <a:cubicBezTo>
                  <a:pt x="129929" y="4837"/>
                  <a:pt x="129829" y="4804"/>
                  <a:pt x="129729" y="4771"/>
                </a:cubicBezTo>
                <a:lnTo>
                  <a:pt x="130073" y="4593"/>
                </a:lnTo>
                <a:lnTo>
                  <a:pt x="129662" y="4259"/>
                </a:lnTo>
                <a:lnTo>
                  <a:pt x="129473" y="4192"/>
                </a:lnTo>
                <a:cubicBezTo>
                  <a:pt x="129617" y="4159"/>
                  <a:pt x="129740" y="4137"/>
                  <a:pt x="129873" y="4104"/>
                </a:cubicBezTo>
                <a:lnTo>
                  <a:pt x="129117" y="3914"/>
                </a:lnTo>
                <a:lnTo>
                  <a:pt x="128995" y="3737"/>
                </a:lnTo>
                <a:lnTo>
                  <a:pt x="129095" y="3714"/>
                </a:lnTo>
                <a:lnTo>
                  <a:pt x="128928" y="3637"/>
                </a:lnTo>
                <a:lnTo>
                  <a:pt x="128884" y="3570"/>
                </a:lnTo>
                <a:lnTo>
                  <a:pt x="129617" y="3459"/>
                </a:lnTo>
                <a:lnTo>
                  <a:pt x="128150" y="2814"/>
                </a:lnTo>
                <a:lnTo>
                  <a:pt x="127472" y="3570"/>
                </a:lnTo>
                <a:lnTo>
                  <a:pt x="127983" y="3570"/>
                </a:lnTo>
                <a:cubicBezTo>
                  <a:pt x="127705" y="3737"/>
                  <a:pt x="127405" y="3870"/>
                  <a:pt x="127094" y="3959"/>
                </a:cubicBezTo>
                <a:lnTo>
                  <a:pt x="127661" y="4003"/>
                </a:lnTo>
                <a:lnTo>
                  <a:pt x="127472" y="4170"/>
                </a:lnTo>
                <a:lnTo>
                  <a:pt x="126293" y="4682"/>
                </a:lnTo>
                <a:lnTo>
                  <a:pt x="127360" y="4682"/>
                </a:lnTo>
                <a:cubicBezTo>
                  <a:pt x="127160" y="4793"/>
                  <a:pt x="126949" y="4893"/>
                  <a:pt x="126738" y="4982"/>
                </a:cubicBezTo>
                <a:lnTo>
                  <a:pt x="127227" y="4982"/>
                </a:lnTo>
                <a:lnTo>
                  <a:pt x="126838" y="5260"/>
                </a:lnTo>
                <a:lnTo>
                  <a:pt x="126004" y="4904"/>
                </a:lnTo>
                <a:lnTo>
                  <a:pt x="125492" y="5471"/>
                </a:lnTo>
                <a:lnTo>
                  <a:pt x="125882" y="5471"/>
                </a:lnTo>
                <a:cubicBezTo>
                  <a:pt x="125670" y="5593"/>
                  <a:pt x="125437" y="5693"/>
                  <a:pt x="125203" y="5771"/>
                </a:cubicBezTo>
                <a:lnTo>
                  <a:pt x="125637" y="5805"/>
                </a:lnTo>
                <a:lnTo>
                  <a:pt x="125504" y="5927"/>
                </a:lnTo>
                <a:lnTo>
                  <a:pt x="124614" y="6316"/>
                </a:lnTo>
                <a:lnTo>
                  <a:pt x="125415" y="6316"/>
                </a:lnTo>
                <a:cubicBezTo>
                  <a:pt x="125259" y="6405"/>
                  <a:pt x="125103" y="6483"/>
                  <a:pt x="124937" y="6550"/>
                </a:cubicBezTo>
                <a:lnTo>
                  <a:pt x="125315" y="6550"/>
                </a:lnTo>
                <a:lnTo>
                  <a:pt x="124925" y="6827"/>
                </a:lnTo>
                <a:lnTo>
                  <a:pt x="124614" y="6827"/>
                </a:lnTo>
                <a:lnTo>
                  <a:pt x="125181" y="7028"/>
                </a:lnTo>
                <a:cubicBezTo>
                  <a:pt x="125203" y="7139"/>
                  <a:pt x="125137" y="7272"/>
                  <a:pt x="125048" y="7250"/>
                </a:cubicBezTo>
                <a:lnTo>
                  <a:pt x="125170" y="7395"/>
                </a:lnTo>
                <a:lnTo>
                  <a:pt x="125037" y="7483"/>
                </a:lnTo>
                <a:lnTo>
                  <a:pt x="125148" y="7483"/>
                </a:lnTo>
                <a:cubicBezTo>
                  <a:pt x="125103" y="7517"/>
                  <a:pt x="125048" y="7528"/>
                  <a:pt x="124992" y="7506"/>
                </a:cubicBezTo>
                <a:lnTo>
                  <a:pt x="125181" y="7650"/>
                </a:lnTo>
                <a:lnTo>
                  <a:pt x="125037" y="7773"/>
                </a:lnTo>
                <a:lnTo>
                  <a:pt x="125181" y="7928"/>
                </a:lnTo>
                <a:lnTo>
                  <a:pt x="124825" y="8062"/>
                </a:lnTo>
                <a:cubicBezTo>
                  <a:pt x="124881" y="8106"/>
                  <a:pt x="124937" y="8162"/>
                  <a:pt x="124970" y="8217"/>
                </a:cubicBezTo>
                <a:lnTo>
                  <a:pt x="124925" y="8217"/>
                </a:lnTo>
                <a:lnTo>
                  <a:pt x="124792" y="8106"/>
                </a:lnTo>
                <a:lnTo>
                  <a:pt x="124647" y="8050"/>
                </a:lnTo>
                <a:cubicBezTo>
                  <a:pt x="124748" y="8028"/>
                  <a:pt x="124848" y="8006"/>
                  <a:pt x="124948" y="7995"/>
                </a:cubicBezTo>
                <a:lnTo>
                  <a:pt x="124381" y="7839"/>
                </a:lnTo>
                <a:lnTo>
                  <a:pt x="124281" y="7706"/>
                </a:lnTo>
                <a:lnTo>
                  <a:pt x="124358" y="7684"/>
                </a:lnTo>
                <a:lnTo>
                  <a:pt x="124225" y="7628"/>
                </a:lnTo>
                <a:lnTo>
                  <a:pt x="124192" y="7572"/>
                </a:lnTo>
                <a:lnTo>
                  <a:pt x="124748" y="7495"/>
                </a:lnTo>
                <a:lnTo>
                  <a:pt x="123636" y="7005"/>
                </a:lnTo>
                <a:lnTo>
                  <a:pt x="123124" y="7584"/>
                </a:lnTo>
                <a:lnTo>
                  <a:pt x="123513" y="7584"/>
                </a:lnTo>
                <a:cubicBezTo>
                  <a:pt x="123436" y="7628"/>
                  <a:pt x="123358" y="7661"/>
                  <a:pt x="123280" y="7706"/>
                </a:cubicBezTo>
                <a:cubicBezTo>
                  <a:pt x="123124" y="7650"/>
                  <a:pt x="122969" y="7595"/>
                  <a:pt x="122813" y="7561"/>
                </a:cubicBezTo>
                <a:cubicBezTo>
                  <a:pt x="122835" y="7550"/>
                  <a:pt x="122846" y="7539"/>
                  <a:pt x="122857" y="7517"/>
                </a:cubicBezTo>
                <a:lnTo>
                  <a:pt x="122657" y="7461"/>
                </a:lnTo>
                <a:cubicBezTo>
                  <a:pt x="123035" y="7183"/>
                  <a:pt x="123602" y="6994"/>
                  <a:pt x="124014" y="6872"/>
                </a:cubicBezTo>
                <a:cubicBezTo>
                  <a:pt x="123613" y="6750"/>
                  <a:pt x="123024" y="6561"/>
                  <a:pt x="122591" y="6416"/>
                </a:cubicBezTo>
                <a:cubicBezTo>
                  <a:pt x="122635" y="6405"/>
                  <a:pt x="122668" y="6394"/>
                  <a:pt x="122657" y="6383"/>
                </a:cubicBezTo>
                <a:cubicBezTo>
                  <a:pt x="122646" y="6361"/>
                  <a:pt x="122624" y="6338"/>
                  <a:pt x="122602" y="6316"/>
                </a:cubicBezTo>
                <a:cubicBezTo>
                  <a:pt x="123069" y="6149"/>
                  <a:pt x="123402" y="6083"/>
                  <a:pt x="123903" y="5894"/>
                </a:cubicBezTo>
                <a:cubicBezTo>
                  <a:pt x="123313" y="5805"/>
                  <a:pt x="123525" y="5593"/>
                  <a:pt x="122946" y="5404"/>
                </a:cubicBezTo>
                <a:lnTo>
                  <a:pt x="123224" y="5126"/>
                </a:lnTo>
                <a:cubicBezTo>
                  <a:pt x="122924" y="4993"/>
                  <a:pt x="122646" y="4804"/>
                  <a:pt x="122424" y="4570"/>
                </a:cubicBezTo>
                <a:lnTo>
                  <a:pt x="122713" y="4270"/>
                </a:lnTo>
                <a:cubicBezTo>
                  <a:pt x="122624" y="4126"/>
                  <a:pt x="122446" y="4159"/>
                  <a:pt x="122302" y="4104"/>
                </a:cubicBezTo>
                <a:cubicBezTo>
                  <a:pt x="122157" y="4048"/>
                  <a:pt x="122135" y="3714"/>
                  <a:pt x="122268" y="3759"/>
                </a:cubicBezTo>
                <a:lnTo>
                  <a:pt x="121846" y="3470"/>
                </a:lnTo>
                <a:cubicBezTo>
                  <a:pt x="121968" y="3347"/>
                  <a:pt x="121846" y="3136"/>
                  <a:pt x="121779" y="2981"/>
                </a:cubicBezTo>
                <a:cubicBezTo>
                  <a:pt x="121712" y="2847"/>
                  <a:pt x="121746" y="2614"/>
                  <a:pt x="121835" y="2591"/>
                </a:cubicBezTo>
                <a:lnTo>
                  <a:pt x="120912" y="2469"/>
                </a:lnTo>
                <a:cubicBezTo>
                  <a:pt x="121079" y="2558"/>
                  <a:pt x="121201" y="2703"/>
                  <a:pt x="121268" y="2881"/>
                </a:cubicBezTo>
                <a:cubicBezTo>
                  <a:pt x="121312" y="3058"/>
                  <a:pt x="121201" y="3325"/>
                  <a:pt x="121034" y="3292"/>
                </a:cubicBezTo>
                <a:lnTo>
                  <a:pt x="121301" y="3603"/>
                </a:lnTo>
                <a:cubicBezTo>
                  <a:pt x="121223" y="3725"/>
                  <a:pt x="121079" y="3792"/>
                  <a:pt x="120934" y="3759"/>
                </a:cubicBezTo>
                <a:lnTo>
                  <a:pt x="121256" y="4003"/>
                </a:lnTo>
                <a:lnTo>
                  <a:pt x="121012" y="4215"/>
                </a:lnTo>
                <a:lnTo>
                  <a:pt x="121256" y="4493"/>
                </a:lnTo>
                <a:lnTo>
                  <a:pt x="120567" y="4192"/>
                </a:lnTo>
                <a:lnTo>
                  <a:pt x="119956" y="4871"/>
                </a:lnTo>
                <a:lnTo>
                  <a:pt x="120411" y="4871"/>
                </a:lnTo>
                <a:cubicBezTo>
                  <a:pt x="120167" y="5015"/>
                  <a:pt x="119900" y="5126"/>
                  <a:pt x="119622" y="5215"/>
                </a:cubicBezTo>
                <a:lnTo>
                  <a:pt x="120133" y="5260"/>
                </a:lnTo>
                <a:lnTo>
                  <a:pt x="119956" y="5404"/>
                </a:lnTo>
                <a:lnTo>
                  <a:pt x="118899" y="5860"/>
                </a:lnTo>
                <a:lnTo>
                  <a:pt x="119856" y="5860"/>
                </a:lnTo>
                <a:cubicBezTo>
                  <a:pt x="119822" y="5882"/>
                  <a:pt x="119778" y="5905"/>
                  <a:pt x="119744" y="5916"/>
                </a:cubicBezTo>
                <a:cubicBezTo>
                  <a:pt x="119600" y="5994"/>
                  <a:pt x="119444" y="6071"/>
                  <a:pt x="119300" y="6138"/>
                </a:cubicBezTo>
                <a:lnTo>
                  <a:pt x="119555" y="6138"/>
                </a:lnTo>
                <a:lnTo>
                  <a:pt x="119255" y="6461"/>
                </a:lnTo>
                <a:lnTo>
                  <a:pt x="119055" y="6461"/>
                </a:lnTo>
                <a:cubicBezTo>
                  <a:pt x="119066" y="6449"/>
                  <a:pt x="119088" y="6438"/>
                  <a:pt x="119111" y="6449"/>
                </a:cubicBezTo>
                <a:lnTo>
                  <a:pt x="118810" y="6238"/>
                </a:lnTo>
                <a:cubicBezTo>
                  <a:pt x="118810" y="6238"/>
                  <a:pt x="118810" y="6238"/>
                  <a:pt x="118810" y="6227"/>
                </a:cubicBezTo>
                <a:lnTo>
                  <a:pt x="119211" y="6127"/>
                </a:lnTo>
                <a:cubicBezTo>
                  <a:pt x="119211" y="6127"/>
                  <a:pt x="119022" y="6116"/>
                  <a:pt x="118833" y="6071"/>
                </a:cubicBezTo>
                <a:cubicBezTo>
                  <a:pt x="118810" y="6016"/>
                  <a:pt x="118788" y="5960"/>
                  <a:pt x="118755" y="5905"/>
                </a:cubicBezTo>
                <a:cubicBezTo>
                  <a:pt x="118744" y="5894"/>
                  <a:pt x="118744" y="5871"/>
                  <a:pt x="118744" y="5849"/>
                </a:cubicBezTo>
                <a:cubicBezTo>
                  <a:pt x="118899" y="5816"/>
                  <a:pt x="119055" y="5782"/>
                  <a:pt x="119044" y="5760"/>
                </a:cubicBezTo>
                <a:cubicBezTo>
                  <a:pt x="118999" y="5671"/>
                  <a:pt x="118922" y="5616"/>
                  <a:pt x="118833" y="5604"/>
                </a:cubicBezTo>
                <a:cubicBezTo>
                  <a:pt x="118699" y="5604"/>
                  <a:pt x="118421" y="5582"/>
                  <a:pt x="118210" y="5560"/>
                </a:cubicBezTo>
                <a:lnTo>
                  <a:pt x="118166" y="5560"/>
                </a:lnTo>
                <a:lnTo>
                  <a:pt x="117932" y="5538"/>
                </a:lnTo>
                <a:lnTo>
                  <a:pt x="118010" y="5493"/>
                </a:lnTo>
                <a:cubicBezTo>
                  <a:pt x="118221" y="5471"/>
                  <a:pt x="118432" y="5438"/>
                  <a:pt x="118644" y="5393"/>
                </a:cubicBezTo>
                <a:cubicBezTo>
                  <a:pt x="118555" y="5371"/>
                  <a:pt x="118466" y="5338"/>
                  <a:pt x="118377" y="5315"/>
                </a:cubicBezTo>
                <a:lnTo>
                  <a:pt x="118688" y="5160"/>
                </a:lnTo>
                <a:lnTo>
                  <a:pt x="118310" y="4860"/>
                </a:lnTo>
                <a:lnTo>
                  <a:pt x="118143" y="4793"/>
                </a:lnTo>
                <a:cubicBezTo>
                  <a:pt x="118266" y="4759"/>
                  <a:pt x="118377" y="4737"/>
                  <a:pt x="118499" y="4715"/>
                </a:cubicBezTo>
                <a:lnTo>
                  <a:pt x="117843" y="4548"/>
                </a:lnTo>
                <a:lnTo>
                  <a:pt x="117732" y="4393"/>
                </a:lnTo>
                <a:lnTo>
                  <a:pt x="117810" y="4370"/>
                </a:lnTo>
                <a:lnTo>
                  <a:pt x="117665" y="4304"/>
                </a:lnTo>
                <a:lnTo>
                  <a:pt x="117621" y="4237"/>
                </a:lnTo>
                <a:lnTo>
                  <a:pt x="118288" y="4137"/>
                </a:lnTo>
                <a:lnTo>
                  <a:pt x="116965" y="3570"/>
                </a:lnTo>
                <a:lnTo>
                  <a:pt x="116364" y="4237"/>
                </a:lnTo>
                <a:lnTo>
                  <a:pt x="116820" y="4237"/>
                </a:lnTo>
                <a:cubicBezTo>
                  <a:pt x="116565" y="4393"/>
                  <a:pt x="116298" y="4504"/>
                  <a:pt x="116020" y="4593"/>
                </a:cubicBezTo>
                <a:lnTo>
                  <a:pt x="116531" y="4626"/>
                </a:lnTo>
                <a:lnTo>
                  <a:pt x="116353" y="4793"/>
                </a:lnTo>
                <a:lnTo>
                  <a:pt x="115297" y="5238"/>
                </a:lnTo>
                <a:lnTo>
                  <a:pt x="116253" y="5238"/>
                </a:lnTo>
                <a:cubicBezTo>
                  <a:pt x="116075" y="5338"/>
                  <a:pt x="115886" y="5438"/>
                  <a:pt x="115697" y="5516"/>
                </a:cubicBezTo>
                <a:lnTo>
                  <a:pt x="116131" y="5516"/>
                </a:lnTo>
                <a:lnTo>
                  <a:pt x="115686" y="5849"/>
                </a:lnTo>
                <a:lnTo>
                  <a:pt x="115308" y="5849"/>
                </a:lnTo>
                <a:lnTo>
                  <a:pt x="116142" y="6149"/>
                </a:lnTo>
                <a:lnTo>
                  <a:pt x="116520" y="6149"/>
                </a:lnTo>
                <a:cubicBezTo>
                  <a:pt x="116298" y="6316"/>
                  <a:pt x="116053" y="6472"/>
                  <a:pt x="115808" y="6627"/>
                </a:cubicBezTo>
                <a:lnTo>
                  <a:pt x="116965" y="6561"/>
                </a:lnTo>
                <a:lnTo>
                  <a:pt x="116965" y="6750"/>
                </a:lnTo>
                <a:lnTo>
                  <a:pt x="116720" y="6861"/>
                </a:lnTo>
                <a:cubicBezTo>
                  <a:pt x="116598" y="6894"/>
                  <a:pt x="116476" y="6916"/>
                  <a:pt x="116342" y="6939"/>
                </a:cubicBezTo>
                <a:cubicBezTo>
                  <a:pt x="116353" y="6905"/>
                  <a:pt x="116376" y="6883"/>
                  <a:pt x="116398" y="6883"/>
                </a:cubicBezTo>
                <a:lnTo>
                  <a:pt x="115875" y="6805"/>
                </a:lnTo>
                <a:cubicBezTo>
                  <a:pt x="115964" y="6861"/>
                  <a:pt x="116031" y="6939"/>
                  <a:pt x="116064" y="7039"/>
                </a:cubicBezTo>
                <a:cubicBezTo>
                  <a:pt x="115708" y="6961"/>
                  <a:pt x="115820" y="6794"/>
                  <a:pt x="115386" y="6650"/>
                </a:cubicBezTo>
                <a:lnTo>
                  <a:pt x="115608" y="6427"/>
                </a:lnTo>
                <a:cubicBezTo>
                  <a:pt x="115364" y="6316"/>
                  <a:pt x="115141" y="6172"/>
                  <a:pt x="114952" y="5971"/>
                </a:cubicBezTo>
                <a:lnTo>
                  <a:pt x="115186" y="5727"/>
                </a:lnTo>
                <a:cubicBezTo>
                  <a:pt x="115119" y="5604"/>
                  <a:pt x="114975" y="5638"/>
                  <a:pt x="114852" y="5582"/>
                </a:cubicBezTo>
                <a:cubicBezTo>
                  <a:pt x="114741" y="5538"/>
                  <a:pt x="114719" y="5271"/>
                  <a:pt x="114830" y="5304"/>
                </a:cubicBezTo>
                <a:lnTo>
                  <a:pt x="114474" y="5071"/>
                </a:lnTo>
                <a:cubicBezTo>
                  <a:pt x="114563" y="4971"/>
                  <a:pt x="114474" y="4793"/>
                  <a:pt x="114419" y="4671"/>
                </a:cubicBezTo>
                <a:cubicBezTo>
                  <a:pt x="114363" y="4548"/>
                  <a:pt x="114385" y="4359"/>
                  <a:pt x="114463" y="4348"/>
                </a:cubicBezTo>
                <a:lnTo>
                  <a:pt x="113707" y="4248"/>
                </a:lnTo>
                <a:cubicBezTo>
                  <a:pt x="113841" y="4315"/>
                  <a:pt x="113941" y="4437"/>
                  <a:pt x="113996" y="4582"/>
                </a:cubicBezTo>
                <a:cubicBezTo>
                  <a:pt x="114041" y="4737"/>
                  <a:pt x="113941" y="4948"/>
                  <a:pt x="113807" y="4915"/>
                </a:cubicBezTo>
                <a:cubicBezTo>
                  <a:pt x="113874" y="5004"/>
                  <a:pt x="113941" y="5082"/>
                  <a:pt x="114018" y="5171"/>
                </a:cubicBezTo>
                <a:cubicBezTo>
                  <a:pt x="113963" y="5271"/>
                  <a:pt x="113841" y="5327"/>
                  <a:pt x="113718" y="5304"/>
                </a:cubicBezTo>
                <a:lnTo>
                  <a:pt x="113996" y="5504"/>
                </a:lnTo>
                <a:lnTo>
                  <a:pt x="113785" y="5682"/>
                </a:lnTo>
                <a:cubicBezTo>
                  <a:pt x="113852" y="5760"/>
                  <a:pt x="113930" y="5827"/>
                  <a:pt x="113996" y="5905"/>
                </a:cubicBezTo>
                <a:lnTo>
                  <a:pt x="113474" y="6105"/>
                </a:lnTo>
                <a:cubicBezTo>
                  <a:pt x="113563" y="6172"/>
                  <a:pt x="113640" y="6249"/>
                  <a:pt x="113707" y="6349"/>
                </a:cubicBezTo>
                <a:lnTo>
                  <a:pt x="113429" y="6227"/>
                </a:lnTo>
                <a:lnTo>
                  <a:pt x="113173" y="6516"/>
                </a:lnTo>
                <a:lnTo>
                  <a:pt x="113118" y="6516"/>
                </a:lnTo>
                <a:lnTo>
                  <a:pt x="113140" y="6550"/>
                </a:lnTo>
                <a:lnTo>
                  <a:pt x="112840" y="6894"/>
                </a:lnTo>
                <a:lnTo>
                  <a:pt x="113285" y="6894"/>
                </a:lnTo>
                <a:cubicBezTo>
                  <a:pt x="113040" y="7039"/>
                  <a:pt x="112773" y="7161"/>
                  <a:pt x="112495" y="7250"/>
                </a:cubicBezTo>
                <a:lnTo>
                  <a:pt x="113007" y="7283"/>
                </a:lnTo>
                <a:lnTo>
                  <a:pt x="112840" y="7439"/>
                </a:lnTo>
                <a:lnTo>
                  <a:pt x="112173" y="7717"/>
                </a:lnTo>
                <a:cubicBezTo>
                  <a:pt x="112106" y="7672"/>
                  <a:pt x="112095" y="7506"/>
                  <a:pt x="112173" y="7528"/>
                </a:cubicBezTo>
                <a:lnTo>
                  <a:pt x="112006" y="7417"/>
                </a:lnTo>
                <a:lnTo>
                  <a:pt x="112217" y="7361"/>
                </a:lnTo>
                <a:cubicBezTo>
                  <a:pt x="112217" y="7361"/>
                  <a:pt x="112095" y="7350"/>
                  <a:pt x="111950" y="7328"/>
                </a:cubicBezTo>
                <a:cubicBezTo>
                  <a:pt x="111973" y="7261"/>
                  <a:pt x="111928" y="7161"/>
                  <a:pt x="111895" y="7094"/>
                </a:cubicBezTo>
                <a:cubicBezTo>
                  <a:pt x="111873" y="7061"/>
                  <a:pt x="111862" y="7039"/>
                  <a:pt x="111862" y="7016"/>
                </a:cubicBezTo>
                <a:cubicBezTo>
                  <a:pt x="111962" y="6983"/>
                  <a:pt x="112028" y="6961"/>
                  <a:pt x="112017" y="6950"/>
                </a:cubicBezTo>
                <a:cubicBezTo>
                  <a:pt x="111973" y="6861"/>
                  <a:pt x="111884" y="6794"/>
                  <a:pt x="111784" y="6783"/>
                </a:cubicBezTo>
                <a:cubicBezTo>
                  <a:pt x="111528" y="6783"/>
                  <a:pt x="110772" y="6694"/>
                  <a:pt x="110772" y="6694"/>
                </a:cubicBezTo>
                <a:lnTo>
                  <a:pt x="110861" y="6650"/>
                </a:lnTo>
                <a:cubicBezTo>
                  <a:pt x="111094" y="6627"/>
                  <a:pt x="111339" y="6594"/>
                  <a:pt x="111572" y="6550"/>
                </a:cubicBezTo>
                <a:cubicBezTo>
                  <a:pt x="111472" y="6516"/>
                  <a:pt x="111372" y="6483"/>
                  <a:pt x="111272" y="6449"/>
                </a:cubicBezTo>
                <a:lnTo>
                  <a:pt x="111617" y="6272"/>
                </a:lnTo>
                <a:lnTo>
                  <a:pt x="111194" y="5938"/>
                </a:lnTo>
                <a:lnTo>
                  <a:pt x="111017" y="5860"/>
                </a:lnTo>
                <a:cubicBezTo>
                  <a:pt x="111150" y="5838"/>
                  <a:pt x="111283" y="5805"/>
                  <a:pt x="111417" y="5782"/>
                </a:cubicBezTo>
                <a:lnTo>
                  <a:pt x="110650" y="5593"/>
                </a:lnTo>
                <a:lnTo>
                  <a:pt x="110527" y="5415"/>
                </a:lnTo>
                <a:lnTo>
                  <a:pt x="110627" y="5393"/>
                </a:lnTo>
                <a:lnTo>
                  <a:pt x="110461" y="5315"/>
                </a:lnTo>
                <a:lnTo>
                  <a:pt x="110416" y="5249"/>
                </a:lnTo>
                <a:lnTo>
                  <a:pt x="111150" y="5138"/>
                </a:lnTo>
                <a:lnTo>
                  <a:pt x="109682" y="4493"/>
                </a:lnTo>
                <a:lnTo>
                  <a:pt x="109004" y="5249"/>
                </a:lnTo>
                <a:lnTo>
                  <a:pt x="109516" y="5249"/>
                </a:lnTo>
                <a:cubicBezTo>
                  <a:pt x="109293" y="5382"/>
                  <a:pt x="109060" y="5493"/>
                  <a:pt x="108815" y="5571"/>
                </a:cubicBezTo>
                <a:cubicBezTo>
                  <a:pt x="108715" y="5504"/>
                  <a:pt x="108615" y="5460"/>
                  <a:pt x="108493" y="5415"/>
                </a:cubicBezTo>
                <a:lnTo>
                  <a:pt x="108771" y="5138"/>
                </a:lnTo>
                <a:cubicBezTo>
                  <a:pt x="108470" y="5015"/>
                  <a:pt x="108204" y="4826"/>
                  <a:pt x="107970" y="4582"/>
                </a:cubicBezTo>
                <a:lnTo>
                  <a:pt x="108259" y="4293"/>
                </a:lnTo>
                <a:cubicBezTo>
                  <a:pt x="108181" y="4137"/>
                  <a:pt x="107992" y="4170"/>
                  <a:pt x="107848" y="4115"/>
                </a:cubicBezTo>
                <a:cubicBezTo>
                  <a:pt x="107714" y="4070"/>
                  <a:pt x="107681" y="3737"/>
                  <a:pt x="107826" y="3781"/>
                </a:cubicBezTo>
                <a:lnTo>
                  <a:pt x="107403" y="3481"/>
                </a:lnTo>
                <a:cubicBezTo>
                  <a:pt x="107514" y="3370"/>
                  <a:pt x="107403" y="3147"/>
                  <a:pt x="107325" y="3003"/>
                </a:cubicBezTo>
                <a:cubicBezTo>
                  <a:pt x="107259" y="2858"/>
                  <a:pt x="107292" y="2636"/>
                  <a:pt x="107392" y="2603"/>
                </a:cubicBezTo>
                <a:lnTo>
                  <a:pt x="106469" y="2480"/>
                </a:lnTo>
                <a:cubicBezTo>
                  <a:pt x="106625" y="2580"/>
                  <a:pt x="106747" y="2725"/>
                  <a:pt x="106814" y="2892"/>
                </a:cubicBezTo>
                <a:cubicBezTo>
                  <a:pt x="106869" y="3081"/>
                  <a:pt x="106747" y="3336"/>
                  <a:pt x="106591" y="3303"/>
                </a:cubicBezTo>
                <a:lnTo>
                  <a:pt x="106847" y="3614"/>
                </a:lnTo>
                <a:cubicBezTo>
                  <a:pt x="106780" y="3748"/>
                  <a:pt x="106625" y="3803"/>
                  <a:pt x="106491" y="3770"/>
                </a:cubicBezTo>
                <a:lnTo>
                  <a:pt x="106814" y="4026"/>
                </a:lnTo>
                <a:lnTo>
                  <a:pt x="106569" y="4226"/>
                </a:lnTo>
                <a:cubicBezTo>
                  <a:pt x="106647" y="4326"/>
                  <a:pt x="106736" y="4415"/>
                  <a:pt x="106814" y="4504"/>
                </a:cubicBezTo>
                <a:lnTo>
                  <a:pt x="106180" y="4748"/>
                </a:lnTo>
                <a:cubicBezTo>
                  <a:pt x="106358" y="4871"/>
                  <a:pt x="106503" y="5037"/>
                  <a:pt x="106580" y="5238"/>
                </a:cubicBezTo>
                <a:lnTo>
                  <a:pt x="105746" y="5249"/>
                </a:lnTo>
                <a:lnTo>
                  <a:pt x="106091" y="5627"/>
                </a:lnTo>
                <a:lnTo>
                  <a:pt x="104935" y="5293"/>
                </a:lnTo>
                <a:lnTo>
                  <a:pt x="104935" y="5015"/>
                </a:lnTo>
                <a:cubicBezTo>
                  <a:pt x="105113" y="4960"/>
                  <a:pt x="105302" y="4893"/>
                  <a:pt x="105480" y="4826"/>
                </a:cubicBezTo>
                <a:lnTo>
                  <a:pt x="105491" y="4826"/>
                </a:lnTo>
                <a:lnTo>
                  <a:pt x="106369" y="4604"/>
                </a:lnTo>
                <a:cubicBezTo>
                  <a:pt x="106369" y="4604"/>
                  <a:pt x="105368" y="4504"/>
                  <a:pt x="105280" y="4326"/>
                </a:cubicBezTo>
                <a:cubicBezTo>
                  <a:pt x="105246" y="4259"/>
                  <a:pt x="106169" y="4115"/>
                  <a:pt x="106124" y="4059"/>
                </a:cubicBezTo>
                <a:cubicBezTo>
                  <a:pt x="106069" y="3937"/>
                  <a:pt x="105947" y="3859"/>
                  <a:pt x="105813" y="3837"/>
                </a:cubicBezTo>
                <a:cubicBezTo>
                  <a:pt x="105491" y="3837"/>
                  <a:pt x="104490" y="3725"/>
                  <a:pt x="104490" y="3725"/>
                </a:cubicBezTo>
                <a:lnTo>
                  <a:pt x="104601" y="3659"/>
                </a:lnTo>
                <a:cubicBezTo>
                  <a:pt x="104924" y="3637"/>
                  <a:pt x="105235" y="3592"/>
                  <a:pt x="105535" y="3525"/>
                </a:cubicBezTo>
                <a:cubicBezTo>
                  <a:pt x="105402" y="3481"/>
                  <a:pt x="105268" y="3448"/>
                  <a:pt x="105135" y="3403"/>
                </a:cubicBezTo>
                <a:lnTo>
                  <a:pt x="105602" y="3170"/>
                </a:lnTo>
                <a:lnTo>
                  <a:pt x="105046" y="2725"/>
                </a:lnTo>
                <a:lnTo>
                  <a:pt x="104801" y="2636"/>
                </a:lnTo>
                <a:cubicBezTo>
                  <a:pt x="104979" y="2591"/>
                  <a:pt x="105146" y="2558"/>
                  <a:pt x="105324" y="2525"/>
                </a:cubicBezTo>
                <a:lnTo>
                  <a:pt x="104323" y="2269"/>
                </a:lnTo>
                <a:lnTo>
                  <a:pt x="104168" y="2047"/>
                </a:lnTo>
                <a:lnTo>
                  <a:pt x="104290" y="2002"/>
                </a:lnTo>
                <a:lnTo>
                  <a:pt x="104079" y="1902"/>
                </a:lnTo>
                <a:lnTo>
                  <a:pt x="104012" y="1813"/>
                </a:lnTo>
                <a:lnTo>
                  <a:pt x="104990" y="1669"/>
                </a:lnTo>
                <a:lnTo>
                  <a:pt x="103056" y="824"/>
                </a:lnTo>
                <a:lnTo>
                  <a:pt x="102166" y="1824"/>
                </a:lnTo>
                <a:lnTo>
                  <a:pt x="102833" y="1824"/>
                </a:lnTo>
                <a:cubicBezTo>
                  <a:pt x="102455" y="2036"/>
                  <a:pt x="102066" y="2213"/>
                  <a:pt x="101655" y="2336"/>
                </a:cubicBezTo>
                <a:lnTo>
                  <a:pt x="102411" y="2391"/>
                </a:lnTo>
                <a:lnTo>
                  <a:pt x="102166" y="2614"/>
                </a:lnTo>
                <a:lnTo>
                  <a:pt x="100610" y="3270"/>
                </a:lnTo>
                <a:lnTo>
                  <a:pt x="102000" y="3270"/>
                </a:lnTo>
                <a:cubicBezTo>
                  <a:pt x="101733" y="3425"/>
                  <a:pt x="101455" y="3559"/>
                  <a:pt x="101177" y="3681"/>
                </a:cubicBezTo>
                <a:cubicBezTo>
                  <a:pt x="101388" y="3681"/>
                  <a:pt x="101599" y="3681"/>
                  <a:pt x="101822" y="3681"/>
                </a:cubicBezTo>
                <a:lnTo>
                  <a:pt x="101166" y="4159"/>
                </a:lnTo>
                <a:lnTo>
                  <a:pt x="100610" y="4159"/>
                </a:lnTo>
                <a:lnTo>
                  <a:pt x="101633" y="4537"/>
                </a:lnTo>
                <a:cubicBezTo>
                  <a:pt x="101633" y="4548"/>
                  <a:pt x="101644" y="4559"/>
                  <a:pt x="101655" y="4570"/>
                </a:cubicBezTo>
                <a:cubicBezTo>
                  <a:pt x="101699" y="4726"/>
                  <a:pt x="101599" y="4937"/>
                  <a:pt x="101466" y="4915"/>
                </a:cubicBezTo>
                <a:lnTo>
                  <a:pt x="101644" y="5115"/>
                </a:lnTo>
                <a:lnTo>
                  <a:pt x="101344" y="5315"/>
                </a:lnTo>
                <a:lnTo>
                  <a:pt x="101399" y="5315"/>
                </a:lnTo>
                <a:lnTo>
                  <a:pt x="101655" y="5504"/>
                </a:lnTo>
                <a:lnTo>
                  <a:pt x="101444" y="5671"/>
                </a:lnTo>
                <a:cubicBezTo>
                  <a:pt x="101510" y="5749"/>
                  <a:pt x="101577" y="5827"/>
                  <a:pt x="101644" y="5905"/>
                </a:cubicBezTo>
                <a:lnTo>
                  <a:pt x="101121" y="6105"/>
                </a:lnTo>
                <a:cubicBezTo>
                  <a:pt x="101266" y="6205"/>
                  <a:pt x="101388" y="6338"/>
                  <a:pt x="101455" y="6505"/>
                </a:cubicBezTo>
                <a:lnTo>
                  <a:pt x="100765" y="6516"/>
                </a:lnTo>
                <a:lnTo>
                  <a:pt x="100832" y="6594"/>
                </a:lnTo>
                <a:lnTo>
                  <a:pt x="100610" y="6594"/>
                </a:lnTo>
                <a:lnTo>
                  <a:pt x="101088" y="6972"/>
                </a:lnTo>
                <a:lnTo>
                  <a:pt x="100021" y="7050"/>
                </a:lnTo>
                <a:lnTo>
                  <a:pt x="99498" y="7461"/>
                </a:lnTo>
                <a:lnTo>
                  <a:pt x="99253" y="7361"/>
                </a:lnTo>
                <a:lnTo>
                  <a:pt x="99053" y="7584"/>
                </a:lnTo>
                <a:lnTo>
                  <a:pt x="98887" y="7561"/>
                </a:lnTo>
                <a:cubicBezTo>
                  <a:pt x="98920" y="7584"/>
                  <a:pt x="98964" y="7617"/>
                  <a:pt x="98998" y="7650"/>
                </a:cubicBezTo>
                <a:lnTo>
                  <a:pt x="98742" y="7928"/>
                </a:lnTo>
                <a:lnTo>
                  <a:pt x="99020" y="7928"/>
                </a:lnTo>
                <a:cubicBezTo>
                  <a:pt x="99009" y="7950"/>
                  <a:pt x="98975" y="7962"/>
                  <a:pt x="98953" y="7962"/>
                </a:cubicBezTo>
                <a:lnTo>
                  <a:pt x="98987" y="8006"/>
                </a:lnTo>
                <a:cubicBezTo>
                  <a:pt x="98820" y="8095"/>
                  <a:pt x="98642" y="8173"/>
                  <a:pt x="98464" y="8228"/>
                </a:cubicBezTo>
                <a:lnTo>
                  <a:pt x="98898" y="8262"/>
                </a:lnTo>
                <a:lnTo>
                  <a:pt x="98753" y="8395"/>
                </a:lnTo>
                <a:lnTo>
                  <a:pt x="97864" y="8773"/>
                </a:lnTo>
                <a:lnTo>
                  <a:pt x="98664" y="8773"/>
                </a:lnTo>
                <a:cubicBezTo>
                  <a:pt x="98508" y="8862"/>
                  <a:pt x="98353" y="8940"/>
                  <a:pt x="98186" y="9007"/>
                </a:cubicBezTo>
                <a:lnTo>
                  <a:pt x="98553" y="9007"/>
                </a:lnTo>
                <a:lnTo>
                  <a:pt x="98175" y="9285"/>
                </a:lnTo>
                <a:lnTo>
                  <a:pt x="97853" y="9285"/>
                </a:lnTo>
                <a:lnTo>
                  <a:pt x="98553" y="9540"/>
                </a:lnTo>
                <a:lnTo>
                  <a:pt x="98731" y="9540"/>
                </a:lnTo>
                <a:lnTo>
                  <a:pt x="98175" y="9674"/>
                </a:lnTo>
                <a:cubicBezTo>
                  <a:pt x="98231" y="9752"/>
                  <a:pt x="98308" y="9818"/>
                  <a:pt x="98397" y="9874"/>
                </a:cubicBezTo>
                <a:lnTo>
                  <a:pt x="98275" y="9952"/>
                </a:lnTo>
                <a:lnTo>
                  <a:pt x="98497" y="9941"/>
                </a:lnTo>
                <a:lnTo>
                  <a:pt x="98186" y="10030"/>
                </a:lnTo>
                <a:cubicBezTo>
                  <a:pt x="98242" y="10163"/>
                  <a:pt x="98308" y="10296"/>
                  <a:pt x="98420" y="10396"/>
                </a:cubicBezTo>
                <a:lnTo>
                  <a:pt x="98242" y="10485"/>
                </a:lnTo>
                <a:cubicBezTo>
                  <a:pt x="98308" y="10530"/>
                  <a:pt x="98364" y="10563"/>
                  <a:pt x="98431" y="10608"/>
                </a:cubicBezTo>
                <a:lnTo>
                  <a:pt x="98197" y="10686"/>
                </a:lnTo>
                <a:lnTo>
                  <a:pt x="97853" y="10697"/>
                </a:lnTo>
                <a:lnTo>
                  <a:pt x="97875" y="10708"/>
                </a:lnTo>
                <a:lnTo>
                  <a:pt x="97819" y="10708"/>
                </a:lnTo>
                <a:lnTo>
                  <a:pt x="98008" y="10474"/>
                </a:lnTo>
                <a:lnTo>
                  <a:pt x="97586" y="10385"/>
                </a:lnTo>
                <a:cubicBezTo>
                  <a:pt x="97708" y="10385"/>
                  <a:pt x="97819" y="10341"/>
                  <a:pt x="97897" y="10252"/>
                </a:cubicBezTo>
                <a:lnTo>
                  <a:pt x="96885" y="9963"/>
                </a:lnTo>
                <a:lnTo>
                  <a:pt x="96885" y="9774"/>
                </a:lnTo>
                <a:cubicBezTo>
                  <a:pt x="97008" y="9740"/>
                  <a:pt x="97130" y="9696"/>
                  <a:pt x="97252" y="9640"/>
                </a:cubicBezTo>
                <a:lnTo>
                  <a:pt x="97252" y="9640"/>
                </a:lnTo>
                <a:lnTo>
                  <a:pt x="97853" y="9496"/>
                </a:lnTo>
                <a:cubicBezTo>
                  <a:pt x="97853" y="9496"/>
                  <a:pt x="97174" y="9429"/>
                  <a:pt x="97108" y="9307"/>
                </a:cubicBezTo>
                <a:cubicBezTo>
                  <a:pt x="97085" y="9251"/>
                  <a:pt x="97719" y="9162"/>
                  <a:pt x="97686" y="9118"/>
                </a:cubicBezTo>
                <a:cubicBezTo>
                  <a:pt x="97652" y="9040"/>
                  <a:pt x="97575" y="8984"/>
                  <a:pt x="97474" y="8962"/>
                </a:cubicBezTo>
                <a:cubicBezTo>
                  <a:pt x="97252" y="8962"/>
                  <a:pt x="96574" y="8895"/>
                  <a:pt x="96574" y="8895"/>
                </a:cubicBezTo>
                <a:lnTo>
                  <a:pt x="96652" y="8851"/>
                </a:lnTo>
                <a:cubicBezTo>
                  <a:pt x="96863" y="8829"/>
                  <a:pt x="97074" y="8795"/>
                  <a:pt x="97285" y="8751"/>
                </a:cubicBezTo>
                <a:cubicBezTo>
                  <a:pt x="97197" y="8729"/>
                  <a:pt x="97108" y="8695"/>
                  <a:pt x="97019" y="8673"/>
                </a:cubicBezTo>
                <a:lnTo>
                  <a:pt x="97330" y="8517"/>
                </a:lnTo>
                <a:lnTo>
                  <a:pt x="96952" y="8217"/>
                </a:lnTo>
                <a:lnTo>
                  <a:pt x="96785" y="8151"/>
                </a:lnTo>
                <a:cubicBezTo>
                  <a:pt x="96907" y="8117"/>
                  <a:pt x="97030" y="8095"/>
                  <a:pt x="97141" y="8073"/>
                </a:cubicBezTo>
                <a:lnTo>
                  <a:pt x="96463" y="7906"/>
                </a:lnTo>
                <a:lnTo>
                  <a:pt x="96352" y="7750"/>
                </a:lnTo>
                <a:lnTo>
                  <a:pt x="96441" y="7717"/>
                </a:lnTo>
                <a:lnTo>
                  <a:pt x="96296" y="7650"/>
                </a:lnTo>
                <a:lnTo>
                  <a:pt x="96251" y="7595"/>
                </a:lnTo>
                <a:lnTo>
                  <a:pt x="96907" y="7495"/>
                </a:lnTo>
                <a:lnTo>
                  <a:pt x="95607" y="6905"/>
                </a:lnTo>
                <a:lnTo>
                  <a:pt x="94995" y="7584"/>
                </a:lnTo>
                <a:lnTo>
                  <a:pt x="95451" y="7584"/>
                </a:lnTo>
                <a:cubicBezTo>
                  <a:pt x="95206" y="7728"/>
                  <a:pt x="94940" y="7850"/>
                  <a:pt x="94662" y="7928"/>
                </a:cubicBezTo>
                <a:lnTo>
                  <a:pt x="95173" y="7973"/>
                </a:lnTo>
                <a:lnTo>
                  <a:pt x="94995" y="8128"/>
                </a:lnTo>
                <a:lnTo>
                  <a:pt x="93939" y="8573"/>
                </a:lnTo>
                <a:lnTo>
                  <a:pt x="94895" y="8573"/>
                </a:lnTo>
                <a:cubicBezTo>
                  <a:pt x="94717" y="8684"/>
                  <a:pt x="94528" y="8773"/>
                  <a:pt x="94339" y="8851"/>
                </a:cubicBezTo>
                <a:lnTo>
                  <a:pt x="94773" y="8851"/>
                </a:lnTo>
                <a:lnTo>
                  <a:pt x="94328" y="9185"/>
                </a:lnTo>
                <a:lnTo>
                  <a:pt x="93939" y="9185"/>
                </a:lnTo>
                <a:lnTo>
                  <a:pt x="94773" y="9485"/>
                </a:lnTo>
                <a:lnTo>
                  <a:pt x="95151" y="9485"/>
                </a:lnTo>
                <a:cubicBezTo>
                  <a:pt x="94928" y="9652"/>
                  <a:pt x="94684" y="9818"/>
                  <a:pt x="94439" y="9963"/>
                </a:cubicBezTo>
                <a:lnTo>
                  <a:pt x="95596" y="9896"/>
                </a:lnTo>
                <a:lnTo>
                  <a:pt x="95596" y="10085"/>
                </a:lnTo>
                <a:lnTo>
                  <a:pt x="95351" y="10196"/>
                </a:lnTo>
                <a:cubicBezTo>
                  <a:pt x="95184" y="10252"/>
                  <a:pt x="95017" y="10274"/>
                  <a:pt x="94839" y="10296"/>
                </a:cubicBezTo>
                <a:cubicBezTo>
                  <a:pt x="94917" y="10307"/>
                  <a:pt x="94995" y="10319"/>
                  <a:pt x="95073" y="10330"/>
                </a:cubicBezTo>
                <a:lnTo>
                  <a:pt x="94539" y="10563"/>
                </a:lnTo>
                <a:lnTo>
                  <a:pt x="94973" y="10819"/>
                </a:lnTo>
                <a:lnTo>
                  <a:pt x="93950" y="10841"/>
                </a:lnTo>
                <a:lnTo>
                  <a:pt x="93950" y="10841"/>
                </a:lnTo>
                <a:cubicBezTo>
                  <a:pt x="93917" y="10774"/>
                  <a:pt x="93850" y="10730"/>
                  <a:pt x="93772" y="10719"/>
                </a:cubicBezTo>
                <a:cubicBezTo>
                  <a:pt x="93583" y="10719"/>
                  <a:pt x="93005" y="10652"/>
                  <a:pt x="93005" y="10652"/>
                </a:cubicBezTo>
                <a:lnTo>
                  <a:pt x="93072" y="10619"/>
                </a:lnTo>
                <a:cubicBezTo>
                  <a:pt x="93250" y="10597"/>
                  <a:pt x="93427" y="10574"/>
                  <a:pt x="93605" y="10530"/>
                </a:cubicBezTo>
                <a:cubicBezTo>
                  <a:pt x="93528" y="10508"/>
                  <a:pt x="93461" y="10485"/>
                  <a:pt x="93383" y="10463"/>
                </a:cubicBezTo>
                <a:lnTo>
                  <a:pt x="93639" y="10330"/>
                </a:lnTo>
                <a:lnTo>
                  <a:pt x="93327" y="10074"/>
                </a:lnTo>
                <a:lnTo>
                  <a:pt x="93183" y="10018"/>
                </a:lnTo>
                <a:cubicBezTo>
                  <a:pt x="93283" y="9996"/>
                  <a:pt x="93383" y="9974"/>
                  <a:pt x="93483" y="9952"/>
                </a:cubicBezTo>
                <a:lnTo>
                  <a:pt x="92916" y="9818"/>
                </a:lnTo>
                <a:lnTo>
                  <a:pt x="92816" y="9674"/>
                </a:lnTo>
                <a:lnTo>
                  <a:pt x="92894" y="9652"/>
                </a:lnTo>
                <a:lnTo>
                  <a:pt x="92771" y="9596"/>
                </a:lnTo>
                <a:lnTo>
                  <a:pt x="92727" y="9540"/>
                </a:lnTo>
                <a:lnTo>
                  <a:pt x="93283" y="9463"/>
                </a:lnTo>
                <a:lnTo>
                  <a:pt x="92171" y="8973"/>
                </a:lnTo>
                <a:lnTo>
                  <a:pt x="91660" y="9540"/>
                </a:lnTo>
                <a:lnTo>
                  <a:pt x="92049" y="9540"/>
                </a:lnTo>
                <a:cubicBezTo>
                  <a:pt x="91838" y="9674"/>
                  <a:pt x="91604" y="9774"/>
                  <a:pt x="91371" y="9841"/>
                </a:cubicBezTo>
                <a:lnTo>
                  <a:pt x="91804" y="9874"/>
                </a:lnTo>
                <a:lnTo>
                  <a:pt x="91671" y="10007"/>
                </a:lnTo>
                <a:lnTo>
                  <a:pt x="90770" y="10385"/>
                </a:lnTo>
                <a:lnTo>
                  <a:pt x="91571" y="10385"/>
                </a:lnTo>
                <a:cubicBezTo>
                  <a:pt x="91471" y="10441"/>
                  <a:pt x="91382" y="10496"/>
                  <a:pt x="91282" y="10541"/>
                </a:cubicBezTo>
                <a:lnTo>
                  <a:pt x="90637" y="10352"/>
                </a:lnTo>
                <a:lnTo>
                  <a:pt x="90637" y="10163"/>
                </a:lnTo>
                <a:cubicBezTo>
                  <a:pt x="90759" y="10118"/>
                  <a:pt x="90881" y="10074"/>
                  <a:pt x="91004" y="10018"/>
                </a:cubicBezTo>
                <a:lnTo>
                  <a:pt x="91004" y="10018"/>
                </a:lnTo>
                <a:lnTo>
                  <a:pt x="91615" y="9874"/>
                </a:lnTo>
                <a:cubicBezTo>
                  <a:pt x="91615" y="9874"/>
                  <a:pt x="90926" y="9796"/>
                  <a:pt x="90870" y="9674"/>
                </a:cubicBezTo>
                <a:cubicBezTo>
                  <a:pt x="90848" y="9629"/>
                  <a:pt x="91471" y="9540"/>
                  <a:pt x="91448" y="9496"/>
                </a:cubicBezTo>
                <a:cubicBezTo>
                  <a:pt x="91404" y="9407"/>
                  <a:pt x="91326" y="9351"/>
                  <a:pt x="91237" y="9340"/>
                </a:cubicBezTo>
                <a:cubicBezTo>
                  <a:pt x="91004" y="9340"/>
                  <a:pt x="90325" y="9262"/>
                  <a:pt x="90325" y="9262"/>
                </a:cubicBezTo>
                <a:lnTo>
                  <a:pt x="90403" y="9229"/>
                </a:lnTo>
                <a:cubicBezTo>
                  <a:pt x="90626" y="9207"/>
                  <a:pt x="90837" y="9173"/>
                  <a:pt x="91048" y="9129"/>
                </a:cubicBezTo>
                <a:cubicBezTo>
                  <a:pt x="90948" y="9107"/>
                  <a:pt x="90859" y="9073"/>
                  <a:pt x="90770" y="9040"/>
                </a:cubicBezTo>
                <a:lnTo>
                  <a:pt x="91082" y="8884"/>
                </a:lnTo>
                <a:lnTo>
                  <a:pt x="90703" y="8584"/>
                </a:lnTo>
                <a:lnTo>
                  <a:pt x="90537" y="8517"/>
                </a:lnTo>
                <a:cubicBezTo>
                  <a:pt x="90659" y="8495"/>
                  <a:pt x="90770" y="8473"/>
                  <a:pt x="90892" y="8451"/>
                </a:cubicBezTo>
                <a:lnTo>
                  <a:pt x="90214" y="8273"/>
                </a:lnTo>
                <a:lnTo>
                  <a:pt x="90103" y="8117"/>
                </a:lnTo>
                <a:lnTo>
                  <a:pt x="90192" y="8095"/>
                </a:lnTo>
                <a:lnTo>
                  <a:pt x="90036" y="8028"/>
                </a:lnTo>
                <a:lnTo>
                  <a:pt x="90003" y="7973"/>
                </a:lnTo>
                <a:lnTo>
                  <a:pt x="90659" y="7861"/>
                </a:lnTo>
                <a:lnTo>
                  <a:pt x="89347" y="7306"/>
                </a:lnTo>
                <a:lnTo>
                  <a:pt x="88747" y="7984"/>
                </a:lnTo>
                <a:lnTo>
                  <a:pt x="89214" y="7984"/>
                </a:lnTo>
                <a:cubicBezTo>
                  <a:pt x="88958" y="8128"/>
                  <a:pt x="88691" y="8251"/>
                  <a:pt x="88413" y="8340"/>
                </a:cubicBezTo>
                <a:lnTo>
                  <a:pt x="88925" y="8373"/>
                </a:lnTo>
                <a:lnTo>
                  <a:pt x="88758" y="8529"/>
                </a:lnTo>
                <a:lnTo>
                  <a:pt x="87702" y="8984"/>
                </a:lnTo>
                <a:lnTo>
                  <a:pt x="88647" y="8984"/>
                </a:lnTo>
                <a:cubicBezTo>
                  <a:pt x="88469" y="9084"/>
                  <a:pt x="88280" y="9173"/>
                  <a:pt x="88091" y="9262"/>
                </a:cubicBezTo>
                <a:lnTo>
                  <a:pt x="88535" y="9262"/>
                </a:lnTo>
                <a:lnTo>
                  <a:pt x="88080" y="9585"/>
                </a:lnTo>
                <a:lnTo>
                  <a:pt x="87702" y="9585"/>
                </a:lnTo>
                <a:lnTo>
                  <a:pt x="88535" y="9885"/>
                </a:lnTo>
                <a:lnTo>
                  <a:pt x="88925" y="9885"/>
                </a:lnTo>
                <a:cubicBezTo>
                  <a:pt x="88691" y="10063"/>
                  <a:pt x="88446" y="10219"/>
                  <a:pt x="88202" y="10374"/>
                </a:cubicBezTo>
                <a:lnTo>
                  <a:pt x="89369" y="10307"/>
                </a:lnTo>
                <a:lnTo>
                  <a:pt x="89369" y="10485"/>
                </a:lnTo>
                <a:lnTo>
                  <a:pt x="89125" y="10597"/>
                </a:lnTo>
                <a:cubicBezTo>
                  <a:pt x="88958" y="10641"/>
                  <a:pt x="88780" y="10674"/>
                  <a:pt x="88602" y="10686"/>
                </a:cubicBezTo>
                <a:cubicBezTo>
                  <a:pt x="88680" y="10708"/>
                  <a:pt x="88758" y="10719"/>
                  <a:pt x="88836" y="10730"/>
                </a:cubicBezTo>
                <a:lnTo>
                  <a:pt x="88313" y="10963"/>
                </a:lnTo>
                <a:lnTo>
                  <a:pt x="88736" y="11208"/>
                </a:lnTo>
                <a:lnTo>
                  <a:pt x="88035" y="11230"/>
                </a:lnTo>
                <a:cubicBezTo>
                  <a:pt x="87835" y="11197"/>
                  <a:pt x="87579" y="11141"/>
                  <a:pt x="87546" y="11075"/>
                </a:cubicBezTo>
                <a:cubicBezTo>
                  <a:pt x="87524" y="11030"/>
                  <a:pt x="88146" y="10930"/>
                  <a:pt x="88124" y="10886"/>
                </a:cubicBezTo>
                <a:cubicBezTo>
                  <a:pt x="88080" y="10808"/>
                  <a:pt x="88002" y="10752"/>
                  <a:pt x="87913" y="10741"/>
                </a:cubicBezTo>
                <a:cubicBezTo>
                  <a:pt x="87735" y="10741"/>
                  <a:pt x="87268" y="10686"/>
                  <a:pt x="87090" y="10674"/>
                </a:cubicBezTo>
                <a:cubicBezTo>
                  <a:pt x="87068" y="10663"/>
                  <a:pt x="87057" y="10652"/>
                  <a:pt x="87034" y="10652"/>
                </a:cubicBezTo>
                <a:lnTo>
                  <a:pt x="87090" y="10619"/>
                </a:lnTo>
                <a:cubicBezTo>
                  <a:pt x="87301" y="10608"/>
                  <a:pt x="87513" y="10574"/>
                  <a:pt x="87724" y="10530"/>
                </a:cubicBezTo>
                <a:cubicBezTo>
                  <a:pt x="87635" y="10496"/>
                  <a:pt x="87535" y="10474"/>
                  <a:pt x="87446" y="10441"/>
                </a:cubicBezTo>
                <a:lnTo>
                  <a:pt x="87757" y="10285"/>
                </a:lnTo>
                <a:lnTo>
                  <a:pt x="87379" y="9985"/>
                </a:lnTo>
                <a:lnTo>
                  <a:pt x="87212" y="9918"/>
                </a:lnTo>
                <a:cubicBezTo>
                  <a:pt x="87335" y="9896"/>
                  <a:pt x="87446" y="9863"/>
                  <a:pt x="87568" y="9841"/>
                </a:cubicBezTo>
                <a:lnTo>
                  <a:pt x="86890" y="9674"/>
                </a:lnTo>
                <a:lnTo>
                  <a:pt x="86779" y="9518"/>
                </a:lnTo>
                <a:lnTo>
                  <a:pt x="86868" y="9496"/>
                </a:lnTo>
                <a:lnTo>
                  <a:pt x="86723" y="9429"/>
                </a:lnTo>
                <a:lnTo>
                  <a:pt x="86679" y="9362"/>
                </a:lnTo>
                <a:lnTo>
                  <a:pt x="87335" y="9262"/>
                </a:lnTo>
                <a:lnTo>
                  <a:pt x="86012" y="8684"/>
                </a:lnTo>
                <a:lnTo>
                  <a:pt x="85622" y="9118"/>
                </a:lnTo>
                <a:cubicBezTo>
                  <a:pt x="85456" y="9051"/>
                  <a:pt x="85300" y="8940"/>
                  <a:pt x="85178" y="8807"/>
                </a:cubicBezTo>
                <a:lnTo>
                  <a:pt x="85333" y="8640"/>
                </a:lnTo>
                <a:cubicBezTo>
                  <a:pt x="85289" y="8551"/>
                  <a:pt x="85189" y="8573"/>
                  <a:pt x="85100" y="8540"/>
                </a:cubicBezTo>
                <a:cubicBezTo>
                  <a:pt x="85022" y="8517"/>
                  <a:pt x="85011" y="8328"/>
                  <a:pt x="85089" y="8351"/>
                </a:cubicBezTo>
                <a:cubicBezTo>
                  <a:pt x="85011" y="8295"/>
                  <a:pt x="84933" y="8239"/>
                  <a:pt x="84844" y="8184"/>
                </a:cubicBezTo>
                <a:cubicBezTo>
                  <a:pt x="84911" y="8117"/>
                  <a:pt x="84844" y="7995"/>
                  <a:pt x="84811" y="7906"/>
                </a:cubicBezTo>
                <a:cubicBezTo>
                  <a:pt x="84766" y="7817"/>
                  <a:pt x="84789" y="7695"/>
                  <a:pt x="84844" y="7684"/>
                </a:cubicBezTo>
                <a:lnTo>
                  <a:pt x="84322" y="7617"/>
                </a:lnTo>
                <a:cubicBezTo>
                  <a:pt x="84411" y="7661"/>
                  <a:pt x="84477" y="7750"/>
                  <a:pt x="84522" y="7839"/>
                </a:cubicBezTo>
                <a:cubicBezTo>
                  <a:pt x="84544" y="7950"/>
                  <a:pt x="84477" y="8095"/>
                  <a:pt x="84388" y="8073"/>
                </a:cubicBezTo>
                <a:lnTo>
                  <a:pt x="84533" y="8251"/>
                </a:lnTo>
                <a:cubicBezTo>
                  <a:pt x="84500" y="8317"/>
                  <a:pt x="84411" y="8362"/>
                  <a:pt x="84333" y="8340"/>
                </a:cubicBezTo>
                <a:lnTo>
                  <a:pt x="84511" y="8473"/>
                </a:lnTo>
                <a:lnTo>
                  <a:pt x="84377" y="8595"/>
                </a:lnTo>
                <a:lnTo>
                  <a:pt x="84511" y="8751"/>
                </a:lnTo>
                <a:lnTo>
                  <a:pt x="84155" y="8895"/>
                </a:lnTo>
                <a:cubicBezTo>
                  <a:pt x="84255" y="8962"/>
                  <a:pt x="84333" y="9062"/>
                  <a:pt x="84388" y="9173"/>
                </a:cubicBezTo>
                <a:lnTo>
                  <a:pt x="83910" y="9185"/>
                </a:lnTo>
                <a:lnTo>
                  <a:pt x="84511" y="9807"/>
                </a:lnTo>
                <a:lnTo>
                  <a:pt x="83832" y="9985"/>
                </a:lnTo>
                <a:cubicBezTo>
                  <a:pt x="83621" y="9963"/>
                  <a:pt x="83310" y="9941"/>
                  <a:pt x="83121" y="9918"/>
                </a:cubicBezTo>
                <a:cubicBezTo>
                  <a:pt x="83076" y="9896"/>
                  <a:pt x="83043" y="9885"/>
                  <a:pt x="82999" y="9863"/>
                </a:cubicBezTo>
                <a:lnTo>
                  <a:pt x="83021" y="9852"/>
                </a:lnTo>
                <a:cubicBezTo>
                  <a:pt x="83265" y="9829"/>
                  <a:pt x="83510" y="9796"/>
                  <a:pt x="83743" y="9740"/>
                </a:cubicBezTo>
                <a:cubicBezTo>
                  <a:pt x="83643" y="9707"/>
                  <a:pt x="83543" y="9674"/>
                  <a:pt x="83432" y="9640"/>
                </a:cubicBezTo>
                <a:lnTo>
                  <a:pt x="83799" y="9463"/>
                </a:lnTo>
                <a:lnTo>
                  <a:pt x="83365" y="9118"/>
                </a:lnTo>
                <a:lnTo>
                  <a:pt x="83221" y="9062"/>
                </a:lnTo>
                <a:lnTo>
                  <a:pt x="83532" y="8984"/>
                </a:lnTo>
                <a:lnTo>
                  <a:pt x="83510" y="8973"/>
                </a:lnTo>
                <a:lnTo>
                  <a:pt x="83588" y="8951"/>
                </a:lnTo>
                <a:lnTo>
                  <a:pt x="83388" y="8907"/>
                </a:lnTo>
                <a:cubicBezTo>
                  <a:pt x="83165" y="8784"/>
                  <a:pt x="82932" y="8662"/>
                  <a:pt x="82698" y="8562"/>
                </a:cubicBezTo>
                <a:lnTo>
                  <a:pt x="82776" y="8551"/>
                </a:lnTo>
                <a:lnTo>
                  <a:pt x="82598" y="8473"/>
                </a:lnTo>
                <a:lnTo>
                  <a:pt x="82554" y="8395"/>
                </a:lnTo>
                <a:lnTo>
                  <a:pt x="83310" y="8284"/>
                </a:lnTo>
                <a:lnTo>
                  <a:pt x="82598" y="7973"/>
                </a:lnTo>
                <a:cubicBezTo>
                  <a:pt x="82854" y="7873"/>
                  <a:pt x="83110" y="7784"/>
                  <a:pt x="83377" y="7706"/>
                </a:cubicBezTo>
                <a:cubicBezTo>
                  <a:pt x="82932" y="7572"/>
                  <a:pt x="82243" y="7350"/>
                  <a:pt x="81798" y="7205"/>
                </a:cubicBezTo>
                <a:cubicBezTo>
                  <a:pt x="82365" y="6994"/>
                  <a:pt x="82698" y="6939"/>
                  <a:pt x="83265" y="6727"/>
                </a:cubicBezTo>
                <a:cubicBezTo>
                  <a:pt x="82676" y="6638"/>
                  <a:pt x="82887" y="6416"/>
                  <a:pt x="82309" y="6238"/>
                </a:cubicBezTo>
                <a:lnTo>
                  <a:pt x="82587" y="5960"/>
                </a:lnTo>
                <a:cubicBezTo>
                  <a:pt x="82287" y="5827"/>
                  <a:pt x="82009" y="5638"/>
                  <a:pt x="81787" y="5404"/>
                </a:cubicBezTo>
                <a:cubicBezTo>
                  <a:pt x="81887" y="5304"/>
                  <a:pt x="81976" y="5204"/>
                  <a:pt x="82076" y="5104"/>
                </a:cubicBezTo>
                <a:cubicBezTo>
                  <a:pt x="81987" y="4948"/>
                  <a:pt x="81809" y="4982"/>
                  <a:pt x="81664" y="4926"/>
                </a:cubicBezTo>
                <a:cubicBezTo>
                  <a:pt x="81520" y="4871"/>
                  <a:pt x="81498" y="4548"/>
                  <a:pt x="81631" y="4593"/>
                </a:cubicBezTo>
                <a:lnTo>
                  <a:pt x="81209" y="4293"/>
                </a:lnTo>
                <a:cubicBezTo>
                  <a:pt x="81331" y="4181"/>
                  <a:pt x="81209" y="3959"/>
                  <a:pt x="81142" y="3814"/>
                </a:cubicBezTo>
                <a:cubicBezTo>
                  <a:pt x="81075" y="3681"/>
                  <a:pt x="81097" y="3448"/>
                  <a:pt x="81197" y="3425"/>
                </a:cubicBezTo>
                <a:lnTo>
                  <a:pt x="80275" y="3292"/>
                </a:lnTo>
                <a:cubicBezTo>
                  <a:pt x="80441" y="3392"/>
                  <a:pt x="80564" y="3536"/>
                  <a:pt x="80630" y="3703"/>
                </a:cubicBezTo>
                <a:cubicBezTo>
                  <a:pt x="80675" y="3892"/>
                  <a:pt x="80564" y="4148"/>
                  <a:pt x="80397" y="4115"/>
                </a:cubicBezTo>
                <a:lnTo>
                  <a:pt x="80664" y="4426"/>
                </a:lnTo>
                <a:cubicBezTo>
                  <a:pt x="80586" y="4548"/>
                  <a:pt x="80441" y="4615"/>
                  <a:pt x="80297" y="4582"/>
                </a:cubicBezTo>
                <a:lnTo>
                  <a:pt x="80619" y="4826"/>
                </a:lnTo>
                <a:lnTo>
                  <a:pt x="80375" y="5037"/>
                </a:lnTo>
                <a:cubicBezTo>
                  <a:pt x="80464" y="5138"/>
                  <a:pt x="80541" y="5226"/>
                  <a:pt x="80630" y="5315"/>
                </a:cubicBezTo>
                <a:lnTo>
                  <a:pt x="79997" y="5560"/>
                </a:lnTo>
                <a:cubicBezTo>
                  <a:pt x="80175" y="5682"/>
                  <a:pt x="80308" y="5849"/>
                  <a:pt x="80397" y="6049"/>
                </a:cubicBezTo>
                <a:lnTo>
                  <a:pt x="79563" y="6060"/>
                </a:lnTo>
                <a:lnTo>
                  <a:pt x="80619" y="7172"/>
                </a:lnTo>
                <a:lnTo>
                  <a:pt x="78840" y="7617"/>
                </a:lnTo>
                <a:cubicBezTo>
                  <a:pt x="78874" y="7650"/>
                  <a:pt x="78907" y="7695"/>
                  <a:pt x="78929" y="7728"/>
                </a:cubicBezTo>
                <a:lnTo>
                  <a:pt x="78907" y="7728"/>
                </a:lnTo>
                <a:cubicBezTo>
                  <a:pt x="78851" y="7728"/>
                  <a:pt x="78774" y="7728"/>
                  <a:pt x="78685" y="7717"/>
                </a:cubicBezTo>
                <a:cubicBezTo>
                  <a:pt x="78718" y="7684"/>
                  <a:pt x="78740" y="7650"/>
                  <a:pt x="78774" y="7617"/>
                </a:cubicBezTo>
                <a:cubicBezTo>
                  <a:pt x="78718" y="7517"/>
                  <a:pt x="78596" y="7539"/>
                  <a:pt x="78496" y="7506"/>
                </a:cubicBezTo>
                <a:cubicBezTo>
                  <a:pt x="78473" y="7495"/>
                  <a:pt x="78462" y="7472"/>
                  <a:pt x="78451" y="7450"/>
                </a:cubicBezTo>
                <a:cubicBezTo>
                  <a:pt x="78507" y="7439"/>
                  <a:pt x="78573" y="7428"/>
                  <a:pt x="78640" y="7417"/>
                </a:cubicBezTo>
                <a:cubicBezTo>
                  <a:pt x="78562" y="7395"/>
                  <a:pt x="78496" y="7372"/>
                  <a:pt x="78418" y="7350"/>
                </a:cubicBezTo>
                <a:cubicBezTo>
                  <a:pt x="78418" y="7294"/>
                  <a:pt x="78440" y="7250"/>
                  <a:pt x="78485" y="7261"/>
                </a:cubicBezTo>
                <a:lnTo>
                  <a:pt x="78407" y="7205"/>
                </a:lnTo>
                <a:lnTo>
                  <a:pt x="78696" y="7061"/>
                </a:lnTo>
                <a:lnTo>
                  <a:pt x="78140" y="6616"/>
                </a:lnTo>
                <a:lnTo>
                  <a:pt x="78118" y="6605"/>
                </a:lnTo>
                <a:cubicBezTo>
                  <a:pt x="78107" y="6561"/>
                  <a:pt x="78129" y="6505"/>
                  <a:pt x="78162" y="6472"/>
                </a:cubicBezTo>
                <a:lnTo>
                  <a:pt x="78207" y="6461"/>
                </a:lnTo>
                <a:lnTo>
                  <a:pt x="78218" y="6461"/>
                </a:lnTo>
                <a:lnTo>
                  <a:pt x="78207" y="6461"/>
                </a:lnTo>
                <a:cubicBezTo>
                  <a:pt x="78273" y="6449"/>
                  <a:pt x="78351" y="6438"/>
                  <a:pt x="78418" y="6416"/>
                </a:cubicBezTo>
                <a:lnTo>
                  <a:pt x="77406" y="6183"/>
                </a:lnTo>
                <a:lnTo>
                  <a:pt x="77250" y="5949"/>
                </a:lnTo>
                <a:lnTo>
                  <a:pt x="77373" y="5916"/>
                </a:lnTo>
                <a:lnTo>
                  <a:pt x="77161" y="5816"/>
                </a:lnTo>
                <a:lnTo>
                  <a:pt x="77095" y="5727"/>
                </a:lnTo>
                <a:lnTo>
                  <a:pt x="78062" y="5571"/>
                </a:lnTo>
                <a:lnTo>
                  <a:pt x="76139" y="4737"/>
                </a:lnTo>
                <a:lnTo>
                  <a:pt x="75249" y="5727"/>
                </a:lnTo>
                <a:lnTo>
                  <a:pt x="75916" y="5727"/>
                </a:lnTo>
                <a:cubicBezTo>
                  <a:pt x="75549" y="5938"/>
                  <a:pt x="75149" y="6116"/>
                  <a:pt x="74749" y="6238"/>
                </a:cubicBezTo>
                <a:lnTo>
                  <a:pt x="75494" y="6294"/>
                </a:lnTo>
                <a:lnTo>
                  <a:pt x="75249" y="6516"/>
                </a:lnTo>
                <a:lnTo>
                  <a:pt x="74404" y="6883"/>
                </a:lnTo>
                <a:lnTo>
                  <a:pt x="74304" y="6794"/>
                </a:lnTo>
                <a:lnTo>
                  <a:pt x="74549" y="6550"/>
                </a:lnTo>
                <a:cubicBezTo>
                  <a:pt x="74482" y="6427"/>
                  <a:pt x="74326" y="6449"/>
                  <a:pt x="74204" y="6405"/>
                </a:cubicBezTo>
                <a:cubicBezTo>
                  <a:pt x="74093" y="6361"/>
                  <a:pt x="74071" y="6094"/>
                  <a:pt x="74182" y="6127"/>
                </a:cubicBezTo>
                <a:lnTo>
                  <a:pt x="73837" y="5882"/>
                </a:lnTo>
                <a:cubicBezTo>
                  <a:pt x="73926" y="5793"/>
                  <a:pt x="73837" y="5604"/>
                  <a:pt x="73782" y="5493"/>
                </a:cubicBezTo>
                <a:cubicBezTo>
                  <a:pt x="73715" y="5371"/>
                  <a:pt x="73748" y="5182"/>
                  <a:pt x="73826" y="5171"/>
                </a:cubicBezTo>
                <a:lnTo>
                  <a:pt x="73070" y="5060"/>
                </a:lnTo>
                <a:cubicBezTo>
                  <a:pt x="73192" y="5138"/>
                  <a:pt x="73292" y="5260"/>
                  <a:pt x="73348" y="5404"/>
                </a:cubicBezTo>
                <a:cubicBezTo>
                  <a:pt x="73392" y="5549"/>
                  <a:pt x="73292" y="5771"/>
                  <a:pt x="73159" y="5738"/>
                </a:cubicBezTo>
                <a:cubicBezTo>
                  <a:pt x="73237" y="5827"/>
                  <a:pt x="73303" y="5905"/>
                  <a:pt x="73370" y="5994"/>
                </a:cubicBezTo>
                <a:cubicBezTo>
                  <a:pt x="73315" y="6094"/>
                  <a:pt x="73192" y="6149"/>
                  <a:pt x="73081" y="6116"/>
                </a:cubicBezTo>
                <a:lnTo>
                  <a:pt x="73348" y="6327"/>
                </a:lnTo>
                <a:lnTo>
                  <a:pt x="73137" y="6494"/>
                </a:lnTo>
                <a:lnTo>
                  <a:pt x="73348" y="6727"/>
                </a:lnTo>
                <a:lnTo>
                  <a:pt x="72825" y="6928"/>
                </a:lnTo>
                <a:cubicBezTo>
                  <a:pt x="72970" y="7028"/>
                  <a:pt x="73081" y="7172"/>
                  <a:pt x="73159" y="7328"/>
                </a:cubicBezTo>
                <a:lnTo>
                  <a:pt x="72458" y="7339"/>
                </a:lnTo>
                <a:lnTo>
                  <a:pt x="73326" y="8262"/>
                </a:lnTo>
                <a:lnTo>
                  <a:pt x="71869" y="8629"/>
                </a:lnTo>
                <a:cubicBezTo>
                  <a:pt x="72014" y="8829"/>
                  <a:pt x="72214" y="8973"/>
                  <a:pt x="72458" y="9040"/>
                </a:cubicBezTo>
                <a:lnTo>
                  <a:pt x="72314" y="9084"/>
                </a:lnTo>
                <a:lnTo>
                  <a:pt x="72080" y="8973"/>
                </a:lnTo>
                <a:lnTo>
                  <a:pt x="71980" y="9096"/>
                </a:lnTo>
                <a:cubicBezTo>
                  <a:pt x="71836" y="9029"/>
                  <a:pt x="71702" y="8929"/>
                  <a:pt x="71591" y="8818"/>
                </a:cubicBezTo>
                <a:lnTo>
                  <a:pt x="71758" y="8651"/>
                </a:lnTo>
                <a:cubicBezTo>
                  <a:pt x="71714" y="8562"/>
                  <a:pt x="71602" y="8584"/>
                  <a:pt x="71525" y="8551"/>
                </a:cubicBezTo>
                <a:cubicBezTo>
                  <a:pt x="71447" y="8517"/>
                  <a:pt x="71436" y="8328"/>
                  <a:pt x="71513" y="8362"/>
                </a:cubicBezTo>
                <a:lnTo>
                  <a:pt x="71280" y="8184"/>
                </a:lnTo>
                <a:cubicBezTo>
                  <a:pt x="71347" y="8117"/>
                  <a:pt x="71280" y="7995"/>
                  <a:pt x="71235" y="7906"/>
                </a:cubicBezTo>
                <a:cubicBezTo>
                  <a:pt x="71202" y="7817"/>
                  <a:pt x="71224" y="7695"/>
                  <a:pt x="71269" y="7684"/>
                </a:cubicBezTo>
                <a:lnTo>
                  <a:pt x="70757" y="7617"/>
                </a:lnTo>
                <a:cubicBezTo>
                  <a:pt x="70846" y="7661"/>
                  <a:pt x="70913" y="7750"/>
                  <a:pt x="70946" y="7839"/>
                </a:cubicBezTo>
                <a:cubicBezTo>
                  <a:pt x="70980" y="7950"/>
                  <a:pt x="70913" y="8095"/>
                  <a:pt x="70824" y="8073"/>
                </a:cubicBezTo>
                <a:lnTo>
                  <a:pt x="70957" y="8251"/>
                </a:lnTo>
                <a:cubicBezTo>
                  <a:pt x="70924" y="8317"/>
                  <a:pt x="70835" y="8362"/>
                  <a:pt x="70757" y="8340"/>
                </a:cubicBezTo>
                <a:lnTo>
                  <a:pt x="70946" y="8473"/>
                </a:lnTo>
                <a:lnTo>
                  <a:pt x="70802" y="8595"/>
                </a:lnTo>
                <a:lnTo>
                  <a:pt x="70946" y="8751"/>
                </a:lnTo>
                <a:lnTo>
                  <a:pt x="70579" y="8895"/>
                </a:lnTo>
                <a:cubicBezTo>
                  <a:pt x="70680" y="8962"/>
                  <a:pt x="70757" y="9062"/>
                  <a:pt x="70813" y="9173"/>
                </a:cubicBezTo>
                <a:lnTo>
                  <a:pt x="70335" y="9185"/>
                </a:lnTo>
                <a:lnTo>
                  <a:pt x="70446" y="9296"/>
                </a:lnTo>
                <a:lnTo>
                  <a:pt x="69734" y="9073"/>
                </a:lnTo>
                <a:cubicBezTo>
                  <a:pt x="70124" y="8929"/>
                  <a:pt x="70357" y="8884"/>
                  <a:pt x="70746" y="8740"/>
                </a:cubicBezTo>
                <a:cubicBezTo>
                  <a:pt x="70346" y="8673"/>
                  <a:pt x="70491" y="8529"/>
                  <a:pt x="70090" y="8395"/>
                </a:cubicBezTo>
                <a:lnTo>
                  <a:pt x="70279" y="8206"/>
                </a:lnTo>
                <a:cubicBezTo>
                  <a:pt x="70068" y="8117"/>
                  <a:pt x="69879" y="7995"/>
                  <a:pt x="69723" y="7828"/>
                </a:cubicBezTo>
                <a:cubicBezTo>
                  <a:pt x="69790" y="7761"/>
                  <a:pt x="69857" y="7684"/>
                  <a:pt x="69912" y="7617"/>
                </a:cubicBezTo>
                <a:cubicBezTo>
                  <a:pt x="69857" y="7517"/>
                  <a:pt x="69734" y="7539"/>
                  <a:pt x="69634" y="7506"/>
                </a:cubicBezTo>
                <a:cubicBezTo>
                  <a:pt x="69545" y="7472"/>
                  <a:pt x="69523" y="7239"/>
                  <a:pt x="69623" y="7272"/>
                </a:cubicBezTo>
                <a:lnTo>
                  <a:pt x="69334" y="7072"/>
                </a:lnTo>
                <a:cubicBezTo>
                  <a:pt x="69412" y="6983"/>
                  <a:pt x="69334" y="6839"/>
                  <a:pt x="69290" y="6739"/>
                </a:cubicBezTo>
                <a:cubicBezTo>
                  <a:pt x="69234" y="6627"/>
                  <a:pt x="69256" y="6483"/>
                  <a:pt x="69323" y="6461"/>
                </a:cubicBezTo>
                <a:lnTo>
                  <a:pt x="68689" y="6383"/>
                </a:lnTo>
                <a:cubicBezTo>
                  <a:pt x="68801" y="6438"/>
                  <a:pt x="68878" y="6538"/>
                  <a:pt x="68934" y="6661"/>
                </a:cubicBezTo>
                <a:cubicBezTo>
                  <a:pt x="68967" y="6783"/>
                  <a:pt x="68889" y="6961"/>
                  <a:pt x="68778" y="6939"/>
                </a:cubicBezTo>
                <a:lnTo>
                  <a:pt x="68956" y="7150"/>
                </a:lnTo>
                <a:cubicBezTo>
                  <a:pt x="68901" y="7228"/>
                  <a:pt x="68801" y="7272"/>
                  <a:pt x="68700" y="7250"/>
                </a:cubicBezTo>
                <a:lnTo>
                  <a:pt x="68934" y="7428"/>
                </a:lnTo>
                <a:lnTo>
                  <a:pt x="68756" y="7561"/>
                </a:lnTo>
                <a:lnTo>
                  <a:pt x="68856" y="7672"/>
                </a:lnTo>
                <a:cubicBezTo>
                  <a:pt x="68423" y="7539"/>
                  <a:pt x="67755" y="7328"/>
                  <a:pt x="67333" y="7194"/>
                </a:cubicBezTo>
                <a:cubicBezTo>
                  <a:pt x="67889" y="6983"/>
                  <a:pt x="68234" y="6928"/>
                  <a:pt x="68801" y="6705"/>
                </a:cubicBezTo>
                <a:cubicBezTo>
                  <a:pt x="68211" y="6616"/>
                  <a:pt x="68423" y="6405"/>
                  <a:pt x="67844" y="6216"/>
                </a:cubicBezTo>
                <a:lnTo>
                  <a:pt x="68122" y="5938"/>
                </a:lnTo>
                <a:cubicBezTo>
                  <a:pt x="67822" y="5816"/>
                  <a:pt x="67544" y="5627"/>
                  <a:pt x="67322" y="5382"/>
                </a:cubicBezTo>
                <a:cubicBezTo>
                  <a:pt x="67411" y="5282"/>
                  <a:pt x="67511" y="5182"/>
                  <a:pt x="67611" y="5082"/>
                </a:cubicBezTo>
                <a:cubicBezTo>
                  <a:pt x="67522" y="4937"/>
                  <a:pt x="67344" y="4971"/>
                  <a:pt x="67200" y="4915"/>
                </a:cubicBezTo>
                <a:cubicBezTo>
                  <a:pt x="67055" y="4860"/>
                  <a:pt x="67033" y="4526"/>
                  <a:pt x="67177" y="4582"/>
                </a:cubicBezTo>
                <a:lnTo>
                  <a:pt x="66744" y="4281"/>
                </a:lnTo>
                <a:cubicBezTo>
                  <a:pt x="66866" y="4159"/>
                  <a:pt x="66744" y="3948"/>
                  <a:pt x="66677" y="3792"/>
                </a:cubicBezTo>
                <a:cubicBezTo>
                  <a:pt x="66610" y="3670"/>
                  <a:pt x="66632" y="3425"/>
                  <a:pt x="66733" y="3403"/>
                </a:cubicBezTo>
                <a:lnTo>
                  <a:pt x="65821" y="3281"/>
                </a:lnTo>
                <a:cubicBezTo>
                  <a:pt x="65977" y="3370"/>
                  <a:pt x="66099" y="3514"/>
                  <a:pt x="66166" y="3692"/>
                </a:cubicBezTo>
                <a:cubicBezTo>
                  <a:pt x="66221" y="3881"/>
                  <a:pt x="66099" y="4137"/>
                  <a:pt x="65932" y="4104"/>
                </a:cubicBezTo>
                <a:lnTo>
                  <a:pt x="66199" y="4415"/>
                </a:lnTo>
                <a:cubicBezTo>
                  <a:pt x="66121" y="4537"/>
                  <a:pt x="65977" y="4604"/>
                  <a:pt x="65832" y="4570"/>
                </a:cubicBezTo>
                <a:lnTo>
                  <a:pt x="66166" y="4815"/>
                </a:lnTo>
                <a:lnTo>
                  <a:pt x="65910" y="5026"/>
                </a:lnTo>
                <a:lnTo>
                  <a:pt x="66166" y="5304"/>
                </a:lnTo>
                <a:lnTo>
                  <a:pt x="65532" y="5549"/>
                </a:lnTo>
                <a:cubicBezTo>
                  <a:pt x="65710" y="5671"/>
                  <a:pt x="65843" y="5838"/>
                  <a:pt x="65932" y="6027"/>
                </a:cubicBezTo>
                <a:lnTo>
                  <a:pt x="65098" y="6049"/>
                </a:lnTo>
                <a:lnTo>
                  <a:pt x="66154" y="7161"/>
                </a:lnTo>
                <a:lnTo>
                  <a:pt x="64375" y="7606"/>
                </a:lnTo>
                <a:cubicBezTo>
                  <a:pt x="64553" y="7850"/>
                  <a:pt x="64809" y="8028"/>
                  <a:pt x="65087" y="8106"/>
                </a:cubicBezTo>
                <a:lnTo>
                  <a:pt x="64398" y="8317"/>
                </a:lnTo>
                <a:cubicBezTo>
                  <a:pt x="64498" y="8595"/>
                  <a:pt x="64653" y="8862"/>
                  <a:pt x="64865" y="9073"/>
                </a:cubicBezTo>
                <a:lnTo>
                  <a:pt x="64498" y="9240"/>
                </a:lnTo>
                <a:lnTo>
                  <a:pt x="64887" y="9518"/>
                </a:lnTo>
                <a:lnTo>
                  <a:pt x="63953" y="9818"/>
                </a:lnTo>
                <a:cubicBezTo>
                  <a:pt x="63986" y="9852"/>
                  <a:pt x="64009" y="9885"/>
                  <a:pt x="64042" y="9918"/>
                </a:cubicBezTo>
                <a:lnTo>
                  <a:pt x="63742" y="9818"/>
                </a:lnTo>
                <a:cubicBezTo>
                  <a:pt x="64053" y="9707"/>
                  <a:pt x="64253" y="9674"/>
                  <a:pt x="64576" y="9540"/>
                </a:cubicBezTo>
                <a:cubicBezTo>
                  <a:pt x="64242" y="9496"/>
                  <a:pt x="64353" y="9374"/>
                  <a:pt x="64031" y="9262"/>
                </a:cubicBezTo>
                <a:lnTo>
                  <a:pt x="64186" y="9107"/>
                </a:lnTo>
                <a:cubicBezTo>
                  <a:pt x="64020" y="9040"/>
                  <a:pt x="63864" y="8929"/>
                  <a:pt x="63731" y="8795"/>
                </a:cubicBezTo>
                <a:lnTo>
                  <a:pt x="63897" y="8629"/>
                </a:lnTo>
                <a:cubicBezTo>
                  <a:pt x="63853" y="8551"/>
                  <a:pt x="63742" y="8562"/>
                  <a:pt x="63664" y="8540"/>
                </a:cubicBezTo>
                <a:cubicBezTo>
                  <a:pt x="63586" y="8506"/>
                  <a:pt x="63564" y="8317"/>
                  <a:pt x="63653" y="8340"/>
                </a:cubicBezTo>
                <a:lnTo>
                  <a:pt x="63408" y="8173"/>
                </a:lnTo>
                <a:cubicBezTo>
                  <a:pt x="63475" y="8106"/>
                  <a:pt x="63408" y="7984"/>
                  <a:pt x="63364" y="7895"/>
                </a:cubicBezTo>
                <a:cubicBezTo>
                  <a:pt x="63330" y="7806"/>
                  <a:pt x="63353" y="7684"/>
                  <a:pt x="63408" y="7672"/>
                </a:cubicBezTo>
                <a:lnTo>
                  <a:pt x="62886" y="7606"/>
                </a:lnTo>
                <a:cubicBezTo>
                  <a:pt x="62975" y="7661"/>
                  <a:pt x="63041" y="7739"/>
                  <a:pt x="63075" y="7839"/>
                </a:cubicBezTo>
                <a:cubicBezTo>
                  <a:pt x="62719" y="7750"/>
                  <a:pt x="62830" y="7595"/>
                  <a:pt x="62396" y="7450"/>
                </a:cubicBezTo>
                <a:lnTo>
                  <a:pt x="62619" y="7228"/>
                </a:lnTo>
                <a:cubicBezTo>
                  <a:pt x="62374" y="7117"/>
                  <a:pt x="62152" y="6961"/>
                  <a:pt x="61963" y="6772"/>
                </a:cubicBezTo>
                <a:lnTo>
                  <a:pt x="62196" y="6527"/>
                </a:lnTo>
                <a:cubicBezTo>
                  <a:pt x="62130" y="6405"/>
                  <a:pt x="61985" y="6427"/>
                  <a:pt x="61863" y="6383"/>
                </a:cubicBezTo>
                <a:cubicBezTo>
                  <a:pt x="61752" y="6338"/>
                  <a:pt x="61729" y="6071"/>
                  <a:pt x="61841" y="6105"/>
                </a:cubicBezTo>
                <a:lnTo>
                  <a:pt x="61496" y="5860"/>
                </a:lnTo>
                <a:cubicBezTo>
                  <a:pt x="61585" y="5771"/>
                  <a:pt x="61496" y="5582"/>
                  <a:pt x="61429" y="5471"/>
                </a:cubicBezTo>
                <a:cubicBezTo>
                  <a:pt x="61374" y="5349"/>
                  <a:pt x="61407" y="5160"/>
                  <a:pt x="61485" y="5149"/>
                </a:cubicBezTo>
                <a:lnTo>
                  <a:pt x="60729" y="5037"/>
                </a:lnTo>
                <a:cubicBezTo>
                  <a:pt x="60851" y="5115"/>
                  <a:pt x="60951" y="5238"/>
                  <a:pt x="61007" y="5371"/>
                </a:cubicBezTo>
                <a:cubicBezTo>
                  <a:pt x="61051" y="5527"/>
                  <a:pt x="60951" y="5738"/>
                  <a:pt x="60818" y="5716"/>
                </a:cubicBezTo>
                <a:cubicBezTo>
                  <a:pt x="60884" y="5793"/>
                  <a:pt x="60951" y="5882"/>
                  <a:pt x="61029" y="5971"/>
                </a:cubicBezTo>
                <a:cubicBezTo>
                  <a:pt x="60973" y="6071"/>
                  <a:pt x="60851" y="6127"/>
                  <a:pt x="60729" y="6094"/>
                </a:cubicBezTo>
                <a:lnTo>
                  <a:pt x="61007" y="6305"/>
                </a:lnTo>
                <a:lnTo>
                  <a:pt x="60795" y="6472"/>
                </a:lnTo>
                <a:lnTo>
                  <a:pt x="61007" y="6705"/>
                </a:lnTo>
                <a:lnTo>
                  <a:pt x="60662" y="6839"/>
                </a:lnTo>
                <a:lnTo>
                  <a:pt x="59750" y="6616"/>
                </a:lnTo>
                <a:lnTo>
                  <a:pt x="59584" y="6383"/>
                </a:lnTo>
                <a:lnTo>
                  <a:pt x="59717" y="6349"/>
                </a:lnTo>
                <a:lnTo>
                  <a:pt x="59495" y="6249"/>
                </a:lnTo>
                <a:lnTo>
                  <a:pt x="59428" y="6160"/>
                </a:lnTo>
                <a:lnTo>
                  <a:pt x="60406" y="6016"/>
                </a:lnTo>
                <a:lnTo>
                  <a:pt x="58472" y="5171"/>
                </a:lnTo>
                <a:lnTo>
                  <a:pt x="57582" y="6160"/>
                </a:lnTo>
                <a:lnTo>
                  <a:pt x="58249" y="6160"/>
                </a:lnTo>
                <a:cubicBezTo>
                  <a:pt x="57882" y="6383"/>
                  <a:pt x="57493" y="6550"/>
                  <a:pt x="57082" y="6672"/>
                </a:cubicBezTo>
                <a:lnTo>
                  <a:pt x="57838" y="6727"/>
                </a:lnTo>
                <a:lnTo>
                  <a:pt x="57582" y="6961"/>
                </a:lnTo>
                <a:lnTo>
                  <a:pt x="56037" y="7628"/>
                </a:lnTo>
                <a:lnTo>
                  <a:pt x="57427" y="7628"/>
                </a:lnTo>
                <a:cubicBezTo>
                  <a:pt x="57160" y="7773"/>
                  <a:pt x="56882" y="7906"/>
                  <a:pt x="56604" y="8028"/>
                </a:cubicBezTo>
                <a:cubicBezTo>
                  <a:pt x="56815" y="8028"/>
                  <a:pt x="57037" y="8028"/>
                  <a:pt x="57249" y="8028"/>
                </a:cubicBezTo>
                <a:lnTo>
                  <a:pt x="56582" y="8506"/>
                </a:lnTo>
                <a:lnTo>
                  <a:pt x="56026" y="8506"/>
                </a:lnTo>
                <a:lnTo>
                  <a:pt x="57249" y="8962"/>
                </a:lnTo>
                <a:lnTo>
                  <a:pt x="57805" y="8962"/>
                </a:lnTo>
                <a:cubicBezTo>
                  <a:pt x="57471" y="9207"/>
                  <a:pt x="57115" y="9440"/>
                  <a:pt x="56759" y="9663"/>
                </a:cubicBezTo>
                <a:lnTo>
                  <a:pt x="58216" y="9585"/>
                </a:lnTo>
                <a:cubicBezTo>
                  <a:pt x="58249" y="9618"/>
                  <a:pt x="58283" y="9674"/>
                  <a:pt x="58305" y="9718"/>
                </a:cubicBezTo>
                <a:lnTo>
                  <a:pt x="57894" y="9729"/>
                </a:lnTo>
                <a:lnTo>
                  <a:pt x="58127" y="9985"/>
                </a:lnTo>
                <a:lnTo>
                  <a:pt x="58105" y="9996"/>
                </a:lnTo>
                <a:cubicBezTo>
                  <a:pt x="57849" y="10074"/>
                  <a:pt x="57593" y="10118"/>
                  <a:pt x="57338" y="10141"/>
                </a:cubicBezTo>
                <a:cubicBezTo>
                  <a:pt x="57449" y="10163"/>
                  <a:pt x="57560" y="10174"/>
                  <a:pt x="57682" y="10196"/>
                </a:cubicBezTo>
                <a:lnTo>
                  <a:pt x="56904" y="10541"/>
                </a:lnTo>
                <a:lnTo>
                  <a:pt x="56960" y="10574"/>
                </a:lnTo>
                <a:lnTo>
                  <a:pt x="56437" y="10441"/>
                </a:lnTo>
                <a:lnTo>
                  <a:pt x="56326" y="10285"/>
                </a:lnTo>
                <a:lnTo>
                  <a:pt x="56415" y="10252"/>
                </a:lnTo>
                <a:lnTo>
                  <a:pt x="56270" y="10185"/>
                </a:lnTo>
                <a:lnTo>
                  <a:pt x="56226" y="10130"/>
                </a:lnTo>
                <a:lnTo>
                  <a:pt x="56882" y="10030"/>
                </a:lnTo>
                <a:lnTo>
                  <a:pt x="55570" y="9451"/>
                </a:lnTo>
                <a:lnTo>
                  <a:pt x="54958" y="10130"/>
                </a:lnTo>
                <a:lnTo>
                  <a:pt x="55414" y="10130"/>
                </a:lnTo>
                <a:cubicBezTo>
                  <a:pt x="55170" y="10274"/>
                  <a:pt x="54903" y="10396"/>
                  <a:pt x="54625" y="10474"/>
                </a:cubicBezTo>
                <a:lnTo>
                  <a:pt x="55136" y="10519"/>
                </a:lnTo>
                <a:lnTo>
                  <a:pt x="54958" y="10674"/>
                </a:lnTo>
                <a:lnTo>
                  <a:pt x="53902" y="11130"/>
                </a:lnTo>
                <a:lnTo>
                  <a:pt x="54858" y="11130"/>
                </a:lnTo>
                <a:cubicBezTo>
                  <a:pt x="54680" y="11230"/>
                  <a:pt x="54491" y="11319"/>
                  <a:pt x="54302" y="11408"/>
                </a:cubicBezTo>
                <a:lnTo>
                  <a:pt x="54736" y="11408"/>
                </a:lnTo>
                <a:lnTo>
                  <a:pt x="54291" y="11742"/>
                </a:lnTo>
                <a:lnTo>
                  <a:pt x="53913" y="11742"/>
                </a:lnTo>
                <a:lnTo>
                  <a:pt x="54747" y="12042"/>
                </a:lnTo>
                <a:lnTo>
                  <a:pt x="55125" y="12042"/>
                </a:lnTo>
                <a:cubicBezTo>
                  <a:pt x="54903" y="12209"/>
                  <a:pt x="54658" y="12364"/>
                  <a:pt x="54414" y="12520"/>
                </a:cubicBezTo>
                <a:lnTo>
                  <a:pt x="55570" y="12453"/>
                </a:lnTo>
                <a:lnTo>
                  <a:pt x="55570" y="12642"/>
                </a:lnTo>
                <a:lnTo>
                  <a:pt x="55325" y="12753"/>
                </a:lnTo>
                <a:cubicBezTo>
                  <a:pt x="55158" y="12798"/>
                  <a:pt x="54992" y="12831"/>
                  <a:pt x="54814" y="12842"/>
                </a:cubicBezTo>
                <a:cubicBezTo>
                  <a:pt x="54892" y="12865"/>
                  <a:pt x="54969" y="12876"/>
                  <a:pt x="55047" y="12887"/>
                </a:cubicBezTo>
                <a:lnTo>
                  <a:pt x="54514" y="13132"/>
                </a:lnTo>
                <a:lnTo>
                  <a:pt x="54936" y="13376"/>
                </a:lnTo>
                <a:lnTo>
                  <a:pt x="54136" y="13398"/>
                </a:lnTo>
                <a:lnTo>
                  <a:pt x="54147" y="13387"/>
                </a:lnTo>
                <a:lnTo>
                  <a:pt x="53791" y="13309"/>
                </a:lnTo>
                <a:cubicBezTo>
                  <a:pt x="53891" y="13309"/>
                  <a:pt x="53980" y="13265"/>
                  <a:pt x="54047" y="13198"/>
                </a:cubicBezTo>
                <a:lnTo>
                  <a:pt x="53191" y="12954"/>
                </a:lnTo>
                <a:lnTo>
                  <a:pt x="53191" y="12798"/>
                </a:lnTo>
                <a:cubicBezTo>
                  <a:pt x="53291" y="12765"/>
                  <a:pt x="53402" y="12720"/>
                  <a:pt x="53502" y="12676"/>
                </a:cubicBezTo>
                <a:lnTo>
                  <a:pt x="53502" y="12676"/>
                </a:lnTo>
                <a:lnTo>
                  <a:pt x="54013" y="12553"/>
                </a:lnTo>
                <a:cubicBezTo>
                  <a:pt x="54013" y="12553"/>
                  <a:pt x="53435" y="12498"/>
                  <a:pt x="53380" y="12387"/>
                </a:cubicBezTo>
                <a:cubicBezTo>
                  <a:pt x="53368" y="12353"/>
                  <a:pt x="53891" y="12264"/>
                  <a:pt x="53869" y="12231"/>
                </a:cubicBezTo>
                <a:cubicBezTo>
                  <a:pt x="53835" y="12164"/>
                  <a:pt x="53769" y="12120"/>
                  <a:pt x="53691" y="12109"/>
                </a:cubicBezTo>
                <a:cubicBezTo>
                  <a:pt x="53502" y="12109"/>
                  <a:pt x="52924" y="12042"/>
                  <a:pt x="52924" y="12042"/>
                </a:cubicBezTo>
                <a:lnTo>
                  <a:pt x="52990" y="12009"/>
                </a:lnTo>
                <a:cubicBezTo>
                  <a:pt x="53179" y="11986"/>
                  <a:pt x="53357" y="11964"/>
                  <a:pt x="53535" y="11931"/>
                </a:cubicBezTo>
                <a:cubicBezTo>
                  <a:pt x="53457" y="11909"/>
                  <a:pt x="53380" y="11875"/>
                  <a:pt x="53302" y="11853"/>
                </a:cubicBezTo>
                <a:lnTo>
                  <a:pt x="53569" y="11720"/>
                </a:lnTo>
                <a:lnTo>
                  <a:pt x="53246" y="11464"/>
                </a:lnTo>
                <a:lnTo>
                  <a:pt x="53113" y="11408"/>
                </a:lnTo>
                <a:cubicBezTo>
                  <a:pt x="53213" y="11386"/>
                  <a:pt x="53313" y="11364"/>
                  <a:pt x="53413" y="11353"/>
                </a:cubicBezTo>
                <a:lnTo>
                  <a:pt x="52835" y="11208"/>
                </a:lnTo>
                <a:lnTo>
                  <a:pt x="52746" y="11075"/>
                </a:lnTo>
                <a:lnTo>
                  <a:pt x="52813" y="11052"/>
                </a:lnTo>
                <a:lnTo>
                  <a:pt x="52690" y="10997"/>
                </a:lnTo>
                <a:lnTo>
                  <a:pt x="52657" y="10941"/>
                </a:lnTo>
                <a:lnTo>
                  <a:pt x="53213" y="10852"/>
                </a:lnTo>
                <a:lnTo>
                  <a:pt x="52101" y="10374"/>
                </a:lnTo>
                <a:lnTo>
                  <a:pt x="51590" y="10941"/>
                </a:lnTo>
                <a:lnTo>
                  <a:pt x="51968" y="10941"/>
                </a:lnTo>
                <a:cubicBezTo>
                  <a:pt x="51756" y="11075"/>
                  <a:pt x="51534" y="11164"/>
                  <a:pt x="51300" y="11241"/>
                </a:cubicBezTo>
                <a:lnTo>
                  <a:pt x="51734" y="11275"/>
                </a:lnTo>
                <a:lnTo>
                  <a:pt x="51590" y="11408"/>
                </a:lnTo>
                <a:lnTo>
                  <a:pt x="51111" y="11597"/>
                </a:lnTo>
                <a:lnTo>
                  <a:pt x="51056" y="11575"/>
                </a:lnTo>
                <a:lnTo>
                  <a:pt x="51267" y="11475"/>
                </a:lnTo>
                <a:lnTo>
                  <a:pt x="51011" y="11264"/>
                </a:lnTo>
                <a:lnTo>
                  <a:pt x="50889" y="11208"/>
                </a:lnTo>
                <a:lnTo>
                  <a:pt x="51145" y="11164"/>
                </a:lnTo>
                <a:lnTo>
                  <a:pt x="50667" y="11041"/>
                </a:lnTo>
                <a:lnTo>
                  <a:pt x="50589" y="10930"/>
                </a:lnTo>
                <a:lnTo>
                  <a:pt x="50644" y="10908"/>
                </a:lnTo>
                <a:lnTo>
                  <a:pt x="50544" y="10863"/>
                </a:lnTo>
                <a:lnTo>
                  <a:pt x="50511" y="10819"/>
                </a:lnTo>
                <a:lnTo>
                  <a:pt x="50978" y="10752"/>
                </a:lnTo>
                <a:lnTo>
                  <a:pt x="50055" y="10352"/>
                </a:lnTo>
                <a:lnTo>
                  <a:pt x="49699" y="10752"/>
                </a:lnTo>
                <a:cubicBezTo>
                  <a:pt x="49477" y="10719"/>
                  <a:pt x="49055" y="10652"/>
                  <a:pt x="48999" y="10552"/>
                </a:cubicBezTo>
                <a:cubicBezTo>
                  <a:pt x="48977" y="10496"/>
                  <a:pt x="49677" y="10396"/>
                  <a:pt x="49644" y="10341"/>
                </a:cubicBezTo>
                <a:cubicBezTo>
                  <a:pt x="49599" y="10252"/>
                  <a:pt x="49510" y="10196"/>
                  <a:pt x="49410" y="10174"/>
                </a:cubicBezTo>
                <a:cubicBezTo>
                  <a:pt x="49166" y="10174"/>
                  <a:pt x="48410" y="10096"/>
                  <a:pt x="48410" y="10096"/>
                </a:cubicBezTo>
                <a:lnTo>
                  <a:pt x="48499" y="10052"/>
                </a:lnTo>
                <a:cubicBezTo>
                  <a:pt x="48732" y="10030"/>
                  <a:pt x="48966" y="9996"/>
                  <a:pt x="49199" y="9941"/>
                </a:cubicBezTo>
                <a:cubicBezTo>
                  <a:pt x="49099" y="9907"/>
                  <a:pt x="48999" y="9885"/>
                  <a:pt x="48899" y="9852"/>
                </a:cubicBezTo>
                <a:lnTo>
                  <a:pt x="49244" y="9674"/>
                </a:lnTo>
                <a:lnTo>
                  <a:pt x="48832" y="9340"/>
                </a:lnTo>
                <a:lnTo>
                  <a:pt x="48643" y="9262"/>
                </a:lnTo>
                <a:cubicBezTo>
                  <a:pt x="48777" y="9240"/>
                  <a:pt x="48910" y="9207"/>
                  <a:pt x="49043" y="9185"/>
                </a:cubicBezTo>
                <a:lnTo>
                  <a:pt x="48287" y="8996"/>
                </a:lnTo>
                <a:lnTo>
                  <a:pt x="48165" y="8818"/>
                </a:lnTo>
                <a:lnTo>
                  <a:pt x="48265" y="8795"/>
                </a:lnTo>
                <a:lnTo>
                  <a:pt x="48098" y="8718"/>
                </a:lnTo>
                <a:lnTo>
                  <a:pt x="48054" y="8651"/>
                </a:lnTo>
                <a:lnTo>
                  <a:pt x="48777" y="8540"/>
                </a:lnTo>
                <a:lnTo>
                  <a:pt x="47320" y="7906"/>
                </a:lnTo>
                <a:lnTo>
                  <a:pt x="46653" y="8651"/>
                </a:lnTo>
                <a:lnTo>
                  <a:pt x="47153" y="8651"/>
                </a:lnTo>
                <a:cubicBezTo>
                  <a:pt x="46875" y="8818"/>
                  <a:pt x="46575" y="8951"/>
                  <a:pt x="46275" y="9040"/>
                </a:cubicBezTo>
                <a:lnTo>
                  <a:pt x="46842" y="9084"/>
                </a:lnTo>
                <a:lnTo>
                  <a:pt x="46653" y="9251"/>
                </a:lnTo>
                <a:lnTo>
                  <a:pt x="45474" y="9763"/>
                </a:lnTo>
                <a:lnTo>
                  <a:pt x="46531" y="9763"/>
                </a:lnTo>
                <a:cubicBezTo>
                  <a:pt x="46331" y="9874"/>
                  <a:pt x="46130" y="9974"/>
                  <a:pt x="45908" y="10063"/>
                </a:cubicBezTo>
                <a:lnTo>
                  <a:pt x="46397" y="10063"/>
                </a:lnTo>
                <a:lnTo>
                  <a:pt x="45897" y="10430"/>
                </a:lnTo>
                <a:lnTo>
                  <a:pt x="45474" y="10430"/>
                </a:lnTo>
                <a:lnTo>
                  <a:pt x="46408" y="10763"/>
                </a:lnTo>
                <a:lnTo>
                  <a:pt x="46831" y="10763"/>
                </a:lnTo>
                <a:cubicBezTo>
                  <a:pt x="46575" y="10952"/>
                  <a:pt x="46308" y="11130"/>
                  <a:pt x="46042" y="11297"/>
                </a:cubicBezTo>
                <a:lnTo>
                  <a:pt x="47320" y="11230"/>
                </a:lnTo>
                <a:lnTo>
                  <a:pt x="47320" y="11430"/>
                </a:lnTo>
                <a:lnTo>
                  <a:pt x="47053" y="11553"/>
                </a:lnTo>
                <a:cubicBezTo>
                  <a:pt x="46864" y="11608"/>
                  <a:pt x="46675" y="11642"/>
                  <a:pt x="46486" y="11664"/>
                </a:cubicBezTo>
                <a:cubicBezTo>
                  <a:pt x="46564" y="11675"/>
                  <a:pt x="46653" y="11686"/>
                  <a:pt x="46731" y="11697"/>
                </a:cubicBezTo>
                <a:lnTo>
                  <a:pt x="46153" y="11964"/>
                </a:lnTo>
                <a:lnTo>
                  <a:pt x="46631" y="12242"/>
                </a:lnTo>
                <a:lnTo>
                  <a:pt x="45486" y="12275"/>
                </a:lnTo>
                <a:lnTo>
                  <a:pt x="45852" y="12576"/>
                </a:lnTo>
                <a:lnTo>
                  <a:pt x="45041" y="12631"/>
                </a:lnTo>
                <a:lnTo>
                  <a:pt x="44818" y="12798"/>
                </a:lnTo>
                <a:lnTo>
                  <a:pt x="44418" y="12798"/>
                </a:lnTo>
                <a:lnTo>
                  <a:pt x="44507" y="12498"/>
                </a:lnTo>
                <a:lnTo>
                  <a:pt x="45419" y="12320"/>
                </a:lnTo>
                <a:cubicBezTo>
                  <a:pt x="45163" y="12198"/>
                  <a:pt x="44907" y="12131"/>
                  <a:pt x="44629" y="12086"/>
                </a:cubicBezTo>
                <a:lnTo>
                  <a:pt x="44663" y="11997"/>
                </a:lnTo>
                <a:lnTo>
                  <a:pt x="46008" y="11997"/>
                </a:lnTo>
                <a:lnTo>
                  <a:pt x="45875" y="11731"/>
                </a:lnTo>
                <a:lnTo>
                  <a:pt x="44919" y="11597"/>
                </a:lnTo>
                <a:lnTo>
                  <a:pt x="45530" y="11319"/>
                </a:lnTo>
                <a:lnTo>
                  <a:pt x="44785" y="11241"/>
                </a:lnTo>
                <a:lnTo>
                  <a:pt x="44996" y="10986"/>
                </a:lnTo>
                <a:lnTo>
                  <a:pt x="44529" y="10886"/>
                </a:lnTo>
                <a:cubicBezTo>
                  <a:pt x="44663" y="10886"/>
                  <a:pt x="44785" y="10830"/>
                  <a:pt x="44874" y="10730"/>
                </a:cubicBezTo>
                <a:lnTo>
                  <a:pt x="43740" y="10419"/>
                </a:lnTo>
                <a:lnTo>
                  <a:pt x="43740" y="10207"/>
                </a:lnTo>
                <a:cubicBezTo>
                  <a:pt x="43885" y="10163"/>
                  <a:pt x="44018" y="10118"/>
                  <a:pt x="44163" y="10063"/>
                </a:cubicBezTo>
                <a:lnTo>
                  <a:pt x="44163" y="10063"/>
                </a:lnTo>
                <a:lnTo>
                  <a:pt x="44830" y="9896"/>
                </a:lnTo>
                <a:cubicBezTo>
                  <a:pt x="44830" y="9896"/>
                  <a:pt x="44074" y="9818"/>
                  <a:pt x="43996" y="9685"/>
                </a:cubicBezTo>
                <a:cubicBezTo>
                  <a:pt x="43974" y="9629"/>
                  <a:pt x="44674" y="9518"/>
                  <a:pt x="44641" y="9474"/>
                </a:cubicBezTo>
                <a:cubicBezTo>
                  <a:pt x="44596" y="9385"/>
                  <a:pt x="44507" y="9318"/>
                  <a:pt x="44407" y="9307"/>
                </a:cubicBezTo>
                <a:cubicBezTo>
                  <a:pt x="44151" y="9307"/>
                  <a:pt x="43406" y="9229"/>
                  <a:pt x="43406" y="9229"/>
                </a:cubicBezTo>
                <a:lnTo>
                  <a:pt x="43484" y="9185"/>
                </a:lnTo>
                <a:cubicBezTo>
                  <a:pt x="43729" y="9162"/>
                  <a:pt x="43962" y="9118"/>
                  <a:pt x="44196" y="9073"/>
                </a:cubicBezTo>
                <a:cubicBezTo>
                  <a:pt x="44096" y="9040"/>
                  <a:pt x="43996" y="9007"/>
                  <a:pt x="43896" y="8973"/>
                </a:cubicBezTo>
                <a:lnTo>
                  <a:pt x="44240" y="8807"/>
                </a:lnTo>
                <a:lnTo>
                  <a:pt x="43818" y="8473"/>
                </a:lnTo>
                <a:lnTo>
                  <a:pt x="43640" y="8395"/>
                </a:lnTo>
                <a:cubicBezTo>
                  <a:pt x="43773" y="8373"/>
                  <a:pt x="43907" y="8340"/>
                  <a:pt x="44040" y="8317"/>
                </a:cubicBezTo>
                <a:lnTo>
                  <a:pt x="43284" y="8128"/>
                </a:lnTo>
                <a:lnTo>
                  <a:pt x="43162" y="7950"/>
                </a:lnTo>
                <a:lnTo>
                  <a:pt x="43251" y="7917"/>
                </a:lnTo>
                <a:lnTo>
                  <a:pt x="43095" y="7839"/>
                </a:lnTo>
                <a:lnTo>
                  <a:pt x="43040" y="7784"/>
                </a:lnTo>
                <a:lnTo>
                  <a:pt x="43773" y="7661"/>
                </a:lnTo>
                <a:lnTo>
                  <a:pt x="42317" y="7028"/>
                </a:lnTo>
                <a:lnTo>
                  <a:pt x="41894" y="7495"/>
                </a:lnTo>
                <a:lnTo>
                  <a:pt x="41227" y="7406"/>
                </a:lnTo>
                <a:lnTo>
                  <a:pt x="42039" y="7039"/>
                </a:lnTo>
                <a:lnTo>
                  <a:pt x="41049" y="6939"/>
                </a:lnTo>
                <a:lnTo>
                  <a:pt x="41327" y="6594"/>
                </a:lnTo>
                <a:lnTo>
                  <a:pt x="40705" y="6472"/>
                </a:lnTo>
                <a:cubicBezTo>
                  <a:pt x="40883" y="6461"/>
                  <a:pt x="41038" y="6394"/>
                  <a:pt x="41161" y="6260"/>
                </a:cubicBezTo>
                <a:lnTo>
                  <a:pt x="39671" y="5849"/>
                </a:lnTo>
                <a:lnTo>
                  <a:pt x="39671" y="5571"/>
                </a:lnTo>
                <a:cubicBezTo>
                  <a:pt x="39849" y="5516"/>
                  <a:pt x="40038" y="5449"/>
                  <a:pt x="40216" y="5371"/>
                </a:cubicBezTo>
                <a:lnTo>
                  <a:pt x="40227" y="5371"/>
                </a:lnTo>
                <a:lnTo>
                  <a:pt x="41105" y="5149"/>
                </a:lnTo>
                <a:cubicBezTo>
                  <a:pt x="41105" y="5149"/>
                  <a:pt x="40104" y="5049"/>
                  <a:pt x="40015" y="4871"/>
                </a:cubicBezTo>
                <a:cubicBezTo>
                  <a:pt x="39982" y="4804"/>
                  <a:pt x="40905" y="4671"/>
                  <a:pt x="40860" y="4604"/>
                </a:cubicBezTo>
                <a:cubicBezTo>
                  <a:pt x="40805" y="4482"/>
                  <a:pt x="40683" y="4404"/>
                  <a:pt x="40549" y="4381"/>
                </a:cubicBezTo>
                <a:cubicBezTo>
                  <a:pt x="40227" y="4381"/>
                  <a:pt x="39226" y="4270"/>
                  <a:pt x="39226" y="4270"/>
                </a:cubicBezTo>
                <a:lnTo>
                  <a:pt x="39337" y="4215"/>
                </a:lnTo>
                <a:cubicBezTo>
                  <a:pt x="39649" y="4181"/>
                  <a:pt x="39971" y="4137"/>
                  <a:pt x="40271" y="4070"/>
                </a:cubicBezTo>
                <a:cubicBezTo>
                  <a:pt x="40138" y="4037"/>
                  <a:pt x="40004" y="3992"/>
                  <a:pt x="39871" y="3948"/>
                </a:cubicBezTo>
                <a:lnTo>
                  <a:pt x="40338" y="3714"/>
                </a:lnTo>
                <a:lnTo>
                  <a:pt x="39782" y="3270"/>
                </a:lnTo>
                <a:lnTo>
                  <a:pt x="39537" y="3181"/>
                </a:lnTo>
                <a:cubicBezTo>
                  <a:pt x="39715" y="3136"/>
                  <a:pt x="39882" y="3103"/>
                  <a:pt x="40060" y="3070"/>
                </a:cubicBezTo>
                <a:lnTo>
                  <a:pt x="39059" y="2825"/>
                </a:lnTo>
                <a:lnTo>
                  <a:pt x="38904" y="2591"/>
                </a:lnTo>
                <a:lnTo>
                  <a:pt x="39026" y="2558"/>
                </a:lnTo>
                <a:lnTo>
                  <a:pt x="38815" y="2458"/>
                </a:lnTo>
                <a:lnTo>
                  <a:pt x="38748" y="2369"/>
                </a:lnTo>
                <a:lnTo>
                  <a:pt x="39726" y="2213"/>
                </a:lnTo>
                <a:lnTo>
                  <a:pt x="37792" y="1368"/>
                </a:lnTo>
                <a:lnTo>
                  <a:pt x="36902" y="2358"/>
                </a:lnTo>
                <a:lnTo>
                  <a:pt x="37569" y="2358"/>
                </a:lnTo>
                <a:cubicBezTo>
                  <a:pt x="37202" y="2580"/>
                  <a:pt x="36802" y="2747"/>
                  <a:pt x="36402" y="2869"/>
                </a:cubicBezTo>
                <a:lnTo>
                  <a:pt x="37147" y="2925"/>
                </a:lnTo>
                <a:lnTo>
                  <a:pt x="36902" y="3158"/>
                </a:lnTo>
                <a:lnTo>
                  <a:pt x="35346" y="3826"/>
                </a:lnTo>
                <a:lnTo>
                  <a:pt x="36736" y="3826"/>
                </a:lnTo>
                <a:cubicBezTo>
                  <a:pt x="36469" y="3970"/>
                  <a:pt x="36202" y="4104"/>
                  <a:pt x="35913" y="4226"/>
                </a:cubicBezTo>
                <a:cubicBezTo>
                  <a:pt x="36135" y="4226"/>
                  <a:pt x="36346" y="4226"/>
                  <a:pt x="36558" y="4226"/>
                </a:cubicBezTo>
                <a:lnTo>
                  <a:pt x="35891" y="4704"/>
                </a:lnTo>
                <a:lnTo>
                  <a:pt x="35335" y="4704"/>
                </a:lnTo>
                <a:lnTo>
                  <a:pt x="36558" y="5149"/>
                </a:lnTo>
                <a:lnTo>
                  <a:pt x="37125" y="5149"/>
                </a:lnTo>
                <a:cubicBezTo>
                  <a:pt x="36780" y="5404"/>
                  <a:pt x="36424" y="5627"/>
                  <a:pt x="36080" y="5860"/>
                </a:cubicBezTo>
                <a:lnTo>
                  <a:pt x="37792" y="5760"/>
                </a:lnTo>
                <a:lnTo>
                  <a:pt x="37792" y="6038"/>
                </a:lnTo>
                <a:lnTo>
                  <a:pt x="37425" y="6205"/>
                </a:lnTo>
                <a:cubicBezTo>
                  <a:pt x="37180" y="6272"/>
                  <a:pt x="36925" y="6316"/>
                  <a:pt x="36669" y="6338"/>
                </a:cubicBezTo>
                <a:cubicBezTo>
                  <a:pt x="36780" y="6361"/>
                  <a:pt x="36891" y="6383"/>
                  <a:pt x="37002" y="6394"/>
                </a:cubicBezTo>
                <a:lnTo>
                  <a:pt x="36235" y="6750"/>
                </a:lnTo>
                <a:lnTo>
                  <a:pt x="36858" y="7117"/>
                </a:lnTo>
                <a:lnTo>
                  <a:pt x="35346" y="7150"/>
                </a:lnTo>
                <a:lnTo>
                  <a:pt x="35824" y="7528"/>
                </a:lnTo>
                <a:lnTo>
                  <a:pt x="34768" y="7606"/>
                </a:lnTo>
                <a:lnTo>
                  <a:pt x="34223" y="8028"/>
                </a:lnTo>
                <a:lnTo>
                  <a:pt x="34656" y="8117"/>
                </a:lnTo>
                <a:lnTo>
                  <a:pt x="34612" y="8173"/>
                </a:lnTo>
                <a:lnTo>
                  <a:pt x="34923" y="8173"/>
                </a:lnTo>
                <a:lnTo>
                  <a:pt x="34979" y="8184"/>
                </a:lnTo>
                <a:cubicBezTo>
                  <a:pt x="34768" y="8306"/>
                  <a:pt x="34545" y="8395"/>
                  <a:pt x="34323" y="8473"/>
                </a:cubicBezTo>
                <a:lnTo>
                  <a:pt x="34756" y="8495"/>
                </a:lnTo>
                <a:lnTo>
                  <a:pt x="34612" y="8629"/>
                </a:lnTo>
                <a:lnTo>
                  <a:pt x="33722" y="9018"/>
                </a:lnTo>
                <a:lnTo>
                  <a:pt x="34523" y="9018"/>
                </a:lnTo>
                <a:cubicBezTo>
                  <a:pt x="34378" y="9096"/>
                  <a:pt x="34212" y="9173"/>
                  <a:pt x="34056" y="9240"/>
                </a:cubicBezTo>
                <a:lnTo>
                  <a:pt x="34423" y="9240"/>
                </a:lnTo>
                <a:lnTo>
                  <a:pt x="34045" y="9518"/>
                </a:lnTo>
                <a:lnTo>
                  <a:pt x="33722" y="9518"/>
                </a:lnTo>
                <a:lnTo>
                  <a:pt x="34423" y="9774"/>
                </a:lnTo>
                <a:lnTo>
                  <a:pt x="34756" y="9774"/>
                </a:lnTo>
                <a:cubicBezTo>
                  <a:pt x="34556" y="9918"/>
                  <a:pt x="34345" y="10052"/>
                  <a:pt x="34145" y="10185"/>
                </a:cubicBezTo>
                <a:lnTo>
                  <a:pt x="35123" y="10130"/>
                </a:lnTo>
                <a:lnTo>
                  <a:pt x="35123" y="10285"/>
                </a:lnTo>
                <a:lnTo>
                  <a:pt x="34923" y="10385"/>
                </a:lnTo>
                <a:cubicBezTo>
                  <a:pt x="34779" y="10419"/>
                  <a:pt x="34634" y="10452"/>
                  <a:pt x="34490" y="10463"/>
                </a:cubicBezTo>
                <a:cubicBezTo>
                  <a:pt x="34545" y="10474"/>
                  <a:pt x="34612" y="10485"/>
                  <a:pt x="34679" y="10496"/>
                </a:cubicBezTo>
                <a:lnTo>
                  <a:pt x="34390" y="10630"/>
                </a:lnTo>
                <a:cubicBezTo>
                  <a:pt x="34390" y="10597"/>
                  <a:pt x="34401" y="10574"/>
                  <a:pt x="34423" y="10574"/>
                </a:cubicBezTo>
                <a:lnTo>
                  <a:pt x="34078" y="10519"/>
                </a:lnTo>
                <a:cubicBezTo>
                  <a:pt x="34123" y="10552"/>
                  <a:pt x="34156" y="10585"/>
                  <a:pt x="34189" y="10630"/>
                </a:cubicBezTo>
                <a:cubicBezTo>
                  <a:pt x="34078" y="10619"/>
                  <a:pt x="33967" y="10597"/>
                  <a:pt x="33867" y="10541"/>
                </a:cubicBezTo>
                <a:cubicBezTo>
                  <a:pt x="33856" y="10541"/>
                  <a:pt x="33845" y="10530"/>
                  <a:pt x="33845" y="10519"/>
                </a:cubicBezTo>
                <a:cubicBezTo>
                  <a:pt x="33823" y="10485"/>
                  <a:pt x="34267" y="10419"/>
                  <a:pt x="34245" y="10396"/>
                </a:cubicBezTo>
                <a:cubicBezTo>
                  <a:pt x="34223" y="10341"/>
                  <a:pt x="34167" y="10296"/>
                  <a:pt x="34101" y="10285"/>
                </a:cubicBezTo>
                <a:cubicBezTo>
                  <a:pt x="33945" y="10285"/>
                  <a:pt x="33467" y="10230"/>
                  <a:pt x="33467" y="10230"/>
                </a:cubicBezTo>
                <a:lnTo>
                  <a:pt x="33522" y="10207"/>
                </a:lnTo>
                <a:cubicBezTo>
                  <a:pt x="33667" y="10196"/>
                  <a:pt x="33823" y="10174"/>
                  <a:pt x="33967" y="10141"/>
                </a:cubicBezTo>
                <a:cubicBezTo>
                  <a:pt x="33900" y="10118"/>
                  <a:pt x="33834" y="10096"/>
                  <a:pt x="33778" y="10074"/>
                </a:cubicBezTo>
                <a:lnTo>
                  <a:pt x="33989" y="9974"/>
                </a:lnTo>
                <a:lnTo>
                  <a:pt x="33734" y="9763"/>
                </a:lnTo>
                <a:lnTo>
                  <a:pt x="33611" y="9707"/>
                </a:lnTo>
                <a:cubicBezTo>
                  <a:pt x="33700" y="9696"/>
                  <a:pt x="33778" y="9674"/>
                  <a:pt x="33867" y="9663"/>
                </a:cubicBezTo>
                <a:lnTo>
                  <a:pt x="33389" y="9540"/>
                </a:lnTo>
                <a:lnTo>
                  <a:pt x="33311" y="9429"/>
                </a:lnTo>
                <a:lnTo>
                  <a:pt x="33378" y="9418"/>
                </a:lnTo>
                <a:lnTo>
                  <a:pt x="33267" y="9362"/>
                </a:lnTo>
                <a:lnTo>
                  <a:pt x="33233" y="9318"/>
                </a:lnTo>
                <a:lnTo>
                  <a:pt x="33700" y="9251"/>
                </a:lnTo>
                <a:lnTo>
                  <a:pt x="32777" y="8851"/>
                </a:lnTo>
                <a:lnTo>
                  <a:pt x="32688" y="8951"/>
                </a:lnTo>
                <a:lnTo>
                  <a:pt x="32666" y="8895"/>
                </a:lnTo>
                <a:cubicBezTo>
                  <a:pt x="32622" y="8829"/>
                  <a:pt x="32644" y="8695"/>
                  <a:pt x="32700" y="8684"/>
                </a:cubicBezTo>
                <a:lnTo>
                  <a:pt x="32210" y="8618"/>
                </a:lnTo>
                <a:lnTo>
                  <a:pt x="32110" y="8395"/>
                </a:lnTo>
                <a:lnTo>
                  <a:pt x="31143" y="8262"/>
                </a:lnTo>
                <a:lnTo>
                  <a:pt x="31766" y="7984"/>
                </a:lnTo>
                <a:lnTo>
                  <a:pt x="31021" y="7906"/>
                </a:lnTo>
                <a:lnTo>
                  <a:pt x="31232" y="7639"/>
                </a:lnTo>
                <a:lnTo>
                  <a:pt x="30765" y="7550"/>
                </a:lnTo>
                <a:cubicBezTo>
                  <a:pt x="30887" y="7550"/>
                  <a:pt x="31010" y="7495"/>
                  <a:pt x="31099" y="7395"/>
                </a:cubicBezTo>
                <a:lnTo>
                  <a:pt x="30231" y="7150"/>
                </a:lnTo>
                <a:lnTo>
                  <a:pt x="30431" y="6939"/>
                </a:lnTo>
                <a:cubicBezTo>
                  <a:pt x="30343" y="6905"/>
                  <a:pt x="30254" y="6861"/>
                  <a:pt x="30165" y="6805"/>
                </a:cubicBezTo>
                <a:cubicBezTo>
                  <a:pt x="30231" y="6783"/>
                  <a:pt x="30309" y="6750"/>
                  <a:pt x="30387" y="6716"/>
                </a:cubicBezTo>
                <a:lnTo>
                  <a:pt x="30387" y="6716"/>
                </a:lnTo>
                <a:lnTo>
                  <a:pt x="31054" y="6550"/>
                </a:lnTo>
                <a:cubicBezTo>
                  <a:pt x="31054" y="6550"/>
                  <a:pt x="30287" y="6483"/>
                  <a:pt x="30220" y="6338"/>
                </a:cubicBezTo>
                <a:cubicBezTo>
                  <a:pt x="30198" y="6294"/>
                  <a:pt x="30887" y="6183"/>
                  <a:pt x="30865" y="6138"/>
                </a:cubicBezTo>
                <a:cubicBezTo>
                  <a:pt x="30810" y="6049"/>
                  <a:pt x="30732" y="5982"/>
                  <a:pt x="30632" y="5971"/>
                </a:cubicBezTo>
                <a:cubicBezTo>
                  <a:pt x="30376" y="5971"/>
                  <a:pt x="29620" y="5882"/>
                  <a:pt x="29620" y="5882"/>
                </a:cubicBezTo>
                <a:lnTo>
                  <a:pt x="29709" y="5838"/>
                </a:lnTo>
                <a:cubicBezTo>
                  <a:pt x="29942" y="5816"/>
                  <a:pt x="30187" y="5782"/>
                  <a:pt x="30420" y="5727"/>
                </a:cubicBezTo>
                <a:cubicBezTo>
                  <a:pt x="30309" y="5705"/>
                  <a:pt x="30209" y="5671"/>
                  <a:pt x="30109" y="5638"/>
                </a:cubicBezTo>
                <a:lnTo>
                  <a:pt x="30465" y="5460"/>
                </a:lnTo>
                <a:lnTo>
                  <a:pt x="30042" y="5126"/>
                </a:lnTo>
                <a:lnTo>
                  <a:pt x="29864" y="5071"/>
                </a:lnTo>
                <a:cubicBezTo>
                  <a:pt x="29998" y="5037"/>
                  <a:pt x="30131" y="5015"/>
                  <a:pt x="30265" y="4982"/>
                </a:cubicBezTo>
                <a:lnTo>
                  <a:pt x="29509" y="4793"/>
                </a:lnTo>
                <a:lnTo>
                  <a:pt x="29397" y="4615"/>
                </a:lnTo>
                <a:lnTo>
                  <a:pt x="29486" y="4582"/>
                </a:lnTo>
                <a:lnTo>
                  <a:pt x="29320" y="4515"/>
                </a:lnTo>
                <a:lnTo>
                  <a:pt x="29275" y="4437"/>
                </a:lnTo>
                <a:lnTo>
                  <a:pt x="30009" y="4326"/>
                </a:lnTo>
                <a:lnTo>
                  <a:pt x="28541" y="3692"/>
                </a:lnTo>
                <a:lnTo>
                  <a:pt x="27874" y="4448"/>
                </a:lnTo>
                <a:lnTo>
                  <a:pt x="28319" y="4448"/>
                </a:lnTo>
                <a:lnTo>
                  <a:pt x="28341" y="4470"/>
                </a:lnTo>
                <a:cubicBezTo>
                  <a:pt x="28074" y="4615"/>
                  <a:pt x="27785" y="4748"/>
                  <a:pt x="27496" y="4837"/>
                </a:cubicBezTo>
                <a:lnTo>
                  <a:pt x="28063" y="4871"/>
                </a:lnTo>
                <a:lnTo>
                  <a:pt x="27874" y="5049"/>
                </a:lnTo>
                <a:lnTo>
                  <a:pt x="26863" y="5482"/>
                </a:lnTo>
                <a:cubicBezTo>
                  <a:pt x="26562" y="5460"/>
                  <a:pt x="26251" y="5427"/>
                  <a:pt x="26251" y="5427"/>
                </a:cubicBezTo>
                <a:lnTo>
                  <a:pt x="26340" y="5382"/>
                </a:lnTo>
                <a:cubicBezTo>
                  <a:pt x="26585" y="5349"/>
                  <a:pt x="26829" y="5315"/>
                  <a:pt x="27074" y="5260"/>
                </a:cubicBezTo>
                <a:cubicBezTo>
                  <a:pt x="26974" y="5238"/>
                  <a:pt x="26863" y="5204"/>
                  <a:pt x="26762" y="5171"/>
                </a:cubicBezTo>
                <a:lnTo>
                  <a:pt x="27118" y="4982"/>
                </a:lnTo>
                <a:lnTo>
                  <a:pt x="26685" y="4637"/>
                </a:lnTo>
                <a:lnTo>
                  <a:pt x="26496" y="4559"/>
                </a:lnTo>
                <a:cubicBezTo>
                  <a:pt x="26629" y="4537"/>
                  <a:pt x="26774" y="4504"/>
                  <a:pt x="26907" y="4482"/>
                </a:cubicBezTo>
                <a:lnTo>
                  <a:pt x="26129" y="4281"/>
                </a:lnTo>
                <a:lnTo>
                  <a:pt x="26006" y="4104"/>
                </a:lnTo>
                <a:lnTo>
                  <a:pt x="26106" y="4070"/>
                </a:lnTo>
                <a:lnTo>
                  <a:pt x="25929" y="3992"/>
                </a:lnTo>
                <a:lnTo>
                  <a:pt x="25884" y="3926"/>
                </a:lnTo>
                <a:lnTo>
                  <a:pt x="26640" y="3803"/>
                </a:lnTo>
                <a:lnTo>
                  <a:pt x="25128" y="3147"/>
                </a:lnTo>
                <a:lnTo>
                  <a:pt x="24428" y="3926"/>
                </a:lnTo>
                <a:lnTo>
                  <a:pt x="24950" y="3926"/>
                </a:lnTo>
                <a:cubicBezTo>
                  <a:pt x="24661" y="4092"/>
                  <a:pt x="24350" y="4226"/>
                  <a:pt x="24038" y="4326"/>
                </a:cubicBezTo>
                <a:lnTo>
                  <a:pt x="24628" y="4370"/>
                </a:lnTo>
                <a:lnTo>
                  <a:pt x="24428" y="4548"/>
                </a:lnTo>
                <a:lnTo>
                  <a:pt x="23205" y="5071"/>
                </a:lnTo>
                <a:lnTo>
                  <a:pt x="24305" y="5071"/>
                </a:lnTo>
                <a:cubicBezTo>
                  <a:pt x="24094" y="5193"/>
                  <a:pt x="23883" y="5293"/>
                  <a:pt x="23660" y="5393"/>
                </a:cubicBezTo>
                <a:lnTo>
                  <a:pt x="24172" y="5393"/>
                </a:lnTo>
                <a:lnTo>
                  <a:pt x="23649" y="5771"/>
                </a:lnTo>
                <a:lnTo>
                  <a:pt x="23205" y="5771"/>
                </a:lnTo>
                <a:lnTo>
                  <a:pt x="24172" y="6116"/>
                </a:lnTo>
                <a:lnTo>
                  <a:pt x="24617" y="6116"/>
                </a:lnTo>
                <a:cubicBezTo>
                  <a:pt x="24350" y="6316"/>
                  <a:pt x="24061" y="6494"/>
                  <a:pt x="23783" y="6672"/>
                </a:cubicBezTo>
                <a:lnTo>
                  <a:pt x="25128" y="6594"/>
                </a:lnTo>
                <a:lnTo>
                  <a:pt x="25128" y="6816"/>
                </a:lnTo>
                <a:lnTo>
                  <a:pt x="24850" y="6939"/>
                </a:lnTo>
                <a:cubicBezTo>
                  <a:pt x="24650" y="6994"/>
                  <a:pt x="24450" y="7028"/>
                  <a:pt x="24250" y="7050"/>
                </a:cubicBezTo>
                <a:cubicBezTo>
                  <a:pt x="24339" y="7061"/>
                  <a:pt x="24428" y="7083"/>
                  <a:pt x="24517" y="7094"/>
                </a:cubicBezTo>
                <a:lnTo>
                  <a:pt x="23905" y="7372"/>
                </a:lnTo>
                <a:lnTo>
                  <a:pt x="24405" y="7661"/>
                </a:lnTo>
                <a:lnTo>
                  <a:pt x="23216" y="7684"/>
                </a:lnTo>
                <a:lnTo>
                  <a:pt x="23583" y="7984"/>
                </a:lnTo>
                <a:lnTo>
                  <a:pt x="22749" y="8039"/>
                </a:lnTo>
                <a:lnTo>
                  <a:pt x="22704" y="8084"/>
                </a:lnTo>
                <a:lnTo>
                  <a:pt x="22515" y="8062"/>
                </a:lnTo>
                <a:cubicBezTo>
                  <a:pt x="22460" y="8028"/>
                  <a:pt x="22404" y="7984"/>
                  <a:pt x="22349" y="7950"/>
                </a:cubicBezTo>
                <a:cubicBezTo>
                  <a:pt x="22493" y="7928"/>
                  <a:pt x="22615" y="7906"/>
                  <a:pt x="22749" y="7884"/>
                </a:cubicBezTo>
                <a:cubicBezTo>
                  <a:pt x="22660" y="7850"/>
                  <a:pt x="22571" y="7828"/>
                  <a:pt x="22471" y="7795"/>
                </a:cubicBezTo>
                <a:lnTo>
                  <a:pt x="22782" y="7639"/>
                </a:lnTo>
                <a:lnTo>
                  <a:pt x="22404" y="7339"/>
                </a:lnTo>
                <a:lnTo>
                  <a:pt x="22237" y="7272"/>
                </a:lnTo>
                <a:cubicBezTo>
                  <a:pt x="22360" y="7250"/>
                  <a:pt x="22482" y="7217"/>
                  <a:pt x="22593" y="7194"/>
                </a:cubicBezTo>
                <a:lnTo>
                  <a:pt x="21915" y="7028"/>
                </a:lnTo>
                <a:lnTo>
                  <a:pt x="21804" y="6872"/>
                </a:lnTo>
                <a:lnTo>
                  <a:pt x="21893" y="6850"/>
                </a:lnTo>
                <a:lnTo>
                  <a:pt x="21737" y="6783"/>
                </a:lnTo>
                <a:lnTo>
                  <a:pt x="21715" y="6750"/>
                </a:lnTo>
                <a:cubicBezTo>
                  <a:pt x="21715" y="6739"/>
                  <a:pt x="21715" y="6727"/>
                  <a:pt x="21715" y="6716"/>
                </a:cubicBezTo>
                <a:lnTo>
                  <a:pt x="22360" y="6616"/>
                </a:lnTo>
                <a:lnTo>
                  <a:pt x="21592" y="6283"/>
                </a:lnTo>
                <a:cubicBezTo>
                  <a:pt x="21604" y="6216"/>
                  <a:pt x="21626" y="6160"/>
                  <a:pt x="21670" y="6149"/>
                </a:cubicBezTo>
                <a:lnTo>
                  <a:pt x="21103" y="6071"/>
                </a:lnTo>
                <a:lnTo>
                  <a:pt x="21048" y="6049"/>
                </a:lnTo>
                <a:lnTo>
                  <a:pt x="21037" y="6060"/>
                </a:lnTo>
                <a:lnTo>
                  <a:pt x="20914" y="6049"/>
                </a:lnTo>
                <a:cubicBezTo>
                  <a:pt x="20937" y="6060"/>
                  <a:pt x="20970" y="6083"/>
                  <a:pt x="20992" y="6105"/>
                </a:cubicBezTo>
                <a:lnTo>
                  <a:pt x="20436" y="6727"/>
                </a:lnTo>
                <a:lnTo>
                  <a:pt x="20892" y="6727"/>
                </a:lnTo>
                <a:cubicBezTo>
                  <a:pt x="20636" y="6872"/>
                  <a:pt x="20369" y="6983"/>
                  <a:pt x="20092" y="7072"/>
                </a:cubicBezTo>
                <a:lnTo>
                  <a:pt x="20603" y="7117"/>
                </a:lnTo>
                <a:lnTo>
                  <a:pt x="20436" y="7261"/>
                </a:lnTo>
                <a:lnTo>
                  <a:pt x="19380" y="7717"/>
                </a:lnTo>
                <a:lnTo>
                  <a:pt x="20325" y="7717"/>
                </a:lnTo>
                <a:cubicBezTo>
                  <a:pt x="20147" y="7817"/>
                  <a:pt x="19969" y="7917"/>
                  <a:pt x="19769" y="7995"/>
                </a:cubicBezTo>
                <a:lnTo>
                  <a:pt x="20214" y="7995"/>
                </a:lnTo>
                <a:lnTo>
                  <a:pt x="19758" y="8328"/>
                </a:lnTo>
                <a:lnTo>
                  <a:pt x="19391" y="8328"/>
                </a:lnTo>
                <a:lnTo>
                  <a:pt x="20225" y="8629"/>
                </a:lnTo>
                <a:lnTo>
                  <a:pt x="20603" y="8629"/>
                </a:lnTo>
                <a:cubicBezTo>
                  <a:pt x="20369" y="8795"/>
                  <a:pt x="20136" y="8951"/>
                  <a:pt x="19891" y="9107"/>
                </a:cubicBezTo>
                <a:lnTo>
                  <a:pt x="21003" y="9040"/>
                </a:lnTo>
                <a:lnTo>
                  <a:pt x="21048" y="9096"/>
                </a:lnTo>
                <a:lnTo>
                  <a:pt x="21048" y="9229"/>
                </a:lnTo>
                <a:lnTo>
                  <a:pt x="20814" y="9340"/>
                </a:lnTo>
                <a:cubicBezTo>
                  <a:pt x="20636" y="9385"/>
                  <a:pt x="20470" y="9418"/>
                  <a:pt x="20292" y="9429"/>
                </a:cubicBezTo>
                <a:lnTo>
                  <a:pt x="20381" y="9451"/>
                </a:lnTo>
                <a:lnTo>
                  <a:pt x="19725" y="9596"/>
                </a:lnTo>
                <a:cubicBezTo>
                  <a:pt x="19836" y="9752"/>
                  <a:pt x="19980" y="9874"/>
                  <a:pt x="20147" y="9963"/>
                </a:cubicBezTo>
                <a:lnTo>
                  <a:pt x="19658" y="9974"/>
                </a:lnTo>
                <a:cubicBezTo>
                  <a:pt x="19580" y="9918"/>
                  <a:pt x="19513" y="9863"/>
                  <a:pt x="19458" y="9796"/>
                </a:cubicBezTo>
                <a:lnTo>
                  <a:pt x="19613" y="9629"/>
                </a:lnTo>
                <a:cubicBezTo>
                  <a:pt x="19569" y="9540"/>
                  <a:pt x="19469" y="9563"/>
                  <a:pt x="19380" y="9529"/>
                </a:cubicBezTo>
                <a:cubicBezTo>
                  <a:pt x="19302" y="9496"/>
                  <a:pt x="19291" y="9307"/>
                  <a:pt x="19369" y="9340"/>
                </a:cubicBezTo>
                <a:lnTo>
                  <a:pt x="19124" y="9173"/>
                </a:lnTo>
                <a:cubicBezTo>
                  <a:pt x="19191" y="9107"/>
                  <a:pt x="19124" y="8984"/>
                  <a:pt x="19091" y="8895"/>
                </a:cubicBezTo>
                <a:cubicBezTo>
                  <a:pt x="19046" y="8807"/>
                  <a:pt x="19069" y="8684"/>
                  <a:pt x="19124" y="8673"/>
                </a:cubicBezTo>
                <a:lnTo>
                  <a:pt x="18602" y="8606"/>
                </a:lnTo>
                <a:cubicBezTo>
                  <a:pt x="18691" y="8651"/>
                  <a:pt x="18757" y="8740"/>
                  <a:pt x="18802" y="8829"/>
                </a:cubicBezTo>
                <a:cubicBezTo>
                  <a:pt x="18824" y="8940"/>
                  <a:pt x="18757" y="9084"/>
                  <a:pt x="18668" y="9062"/>
                </a:cubicBezTo>
                <a:lnTo>
                  <a:pt x="18735" y="9140"/>
                </a:lnTo>
                <a:lnTo>
                  <a:pt x="18335" y="9040"/>
                </a:lnTo>
                <a:lnTo>
                  <a:pt x="18257" y="8929"/>
                </a:lnTo>
                <a:lnTo>
                  <a:pt x="18324" y="8907"/>
                </a:lnTo>
                <a:lnTo>
                  <a:pt x="18213" y="8862"/>
                </a:lnTo>
                <a:lnTo>
                  <a:pt x="18190" y="8818"/>
                </a:lnTo>
                <a:lnTo>
                  <a:pt x="18657" y="8751"/>
                </a:lnTo>
                <a:lnTo>
                  <a:pt x="17734" y="8351"/>
                </a:lnTo>
                <a:lnTo>
                  <a:pt x="17579" y="8506"/>
                </a:lnTo>
                <a:cubicBezTo>
                  <a:pt x="17557" y="8506"/>
                  <a:pt x="17523" y="8495"/>
                  <a:pt x="17501" y="8495"/>
                </a:cubicBezTo>
                <a:cubicBezTo>
                  <a:pt x="17401" y="8451"/>
                  <a:pt x="17379" y="8217"/>
                  <a:pt x="17479" y="8251"/>
                </a:cubicBezTo>
                <a:lnTo>
                  <a:pt x="17190" y="8050"/>
                </a:lnTo>
                <a:cubicBezTo>
                  <a:pt x="17267" y="7973"/>
                  <a:pt x="17190" y="7817"/>
                  <a:pt x="17134" y="7717"/>
                </a:cubicBezTo>
                <a:cubicBezTo>
                  <a:pt x="17090" y="7606"/>
                  <a:pt x="17112" y="7461"/>
                  <a:pt x="17179" y="7450"/>
                </a:cubicBezTo>
                <a:lnTo>
                  <a:pt x="16545" y="7361"/>
                </a:lnTo>
                <a:cubicBezTo>
                  <a:pt x="16656" y="7417"/>
                  <a:pt x="16734" y="7517"/>
                  <a:pt x="16778" y="7639"/>
                </a:cubicBezTo>
                <a:cubicBezTo>
                  <a:pt x="16823" y="7773"/>
                  <a:pt x="16745" y="7950"/>
                  <a:pt x="16634" y="7928"/>
                </a:cubicBezTo>
                <a:lnTo>
                  <a:pt x="16812" y="8128"/>
                </a:lnTo>
                <a:cubicBezTo>
                  <a:pt x="16801" y="8139"/>
                  <a:pt x="16801" y="8139"/>
                  <a:pt x="16789" y="8151"/>
                </a:cubicBezTo>
                <a:lnTo>
                  <a:pt x="16200" y="7884"/>
                </a:lnTo>
                <a:lnTo>
                  <a:pt x="15767" y="8373"/>
                </a:lnTo>
                <a:lnTo>
                  <a:pt x="15188" y="8184"/>
                </a:lnTo>
                <a:cubicBezTo>
                  <a:pt x="15744" y="7973"/>
                  <a:pt x="16089" y="7917"/>
                  <a:pt x="16656" y="7706"/>
                </a:cubicBezTo>
                <a:cubicBezTo>
                  <a:pt x="16056" y="7617"/>
                  <a:pt x="16278" y="7406"/>
                  <a:pt x="15700" y="7217"/>
                </a:cubicBezTo>
                <a:lnTo>
                  <a:pt x="15978" y="6939"/>
                </a:lnTo>
                <a:cubicBezTo>
                  <a:pt x="15678" y="6805"/>
                  <a:pt x="15400" y="6616"/>
                  <a:pt x="15177" y="6383"/>
                </a:cubicBezTo>
                <a:cubicBezTo>
                  <a:pt x="15266" y="6283"/>
                  <a:pt x="15366" y="6183"/>
                  <a:pt x="15466" y="6083"/>
                </a:cubicBezTo>
                <a:cubicBezTo>
                  <a:pt x="15377" y="5938"/>
                  <a:pt x="15199" y="5971"/>
                  <a:pt x="15055" y="5916"/>
                </a:cubicBezTo>
                <a:cubicBezTo>
                  <a:pt x="14910" y="5860"/>
                  <a:pt x="14888" y="5527"/>
                  <a:pt x="15022" y="5571"/>
                </a:cubicBezTo>
                <a:lnTo>
                  <a:pt x="14599" y="5271"/>
                </a:lnTo>
                <a:cubicBezTo>
                  <a:pt x="14710" y="5160"/>
                  <a:pt x="14599" y="4948"/>
                  <a:pt x="14532" y="4793"/>
                </a:cubicBezTo>
                <a:cubicBezTo>
                  <a:pt x="14466" y="4659"/>
                  <a:pt x="14488" y="4426"/>
                  <a:pt x="14588" y="4404"/>
                </a:cubicBezTo>
                <a:lnTo>
                  <a:pt x="13665" y="4281"/>
                </a:lnTo>
                <a:cubicBezTo>
                  <a:pt x="13832" y="4370"/>
                  <a:pt x="13954" y="4515"/>
                  <a:pt x="14021" y="4682"/>
                </a:cubicBezTo>
                <a:cubicBezTo>
                  <a:pt x="14065" y="4871"/>
                  <a:pt x="13954" y="5126"/>
                  <a:pt x="13787" y="5104"/>
                </a:cubicBezTo>
                <a:lnTo>
                  <a:pt x="14054" y="5404"/>
                </a:lnTo>
                <a:cubicBezTo>
                  <a:pt x="13976" y="5538"/>
                  <a:pt x="13832" y="5604"/>
                  <a:pt x="13687" y="5560"/>
                </a:cubicBezTo>
                <a:lnTo>
                  <a:pt x="14010" y="5816"/>
                </a:lnTo>
                <a:lnTo>
                  <a:pt x="13943" y="5871"/>
                </a:lnTo>
                <a:lnTo>
                  <a:pt x="13009" y="5460"/>
                </a:lnTo>
                <a:lnTo>
                  <a:pt x="12331" y="6205"/>
                </a:lnTo>
                <a:lnTo>
                  <a:pt x="12842" y="6205"/>
                </a:lnTo>
                <a:cubicBezTo>
                  <a:pt x="12564" y="6372"/>
                  <a:pt x="12264" y="6505"/>
                  <a:pt x="11953" y="6594"/>
                </a:cubicBezTo>
                <a:lnTo>
                  <a:pt x="12531" y="6638"/>
                </a:lnTo>
                <a:lnTo>
                  <a:pt x="12331" y="6805"/>
                </a:lnTo>
                <a:lnTo>
                  <a:pt x="11164" y="7306"/>
                </a:lnTo>
                <a:lnTo>
                  <a:pt x="12220" y="7306"/>
                </a:lnTo>
                <a:cubicBezTo>
                  <a:pt x="12020" y="7428"/>
                  <a:pt x="11808" y="7528"/>
                  <a:pt x="11597" y="7617"/>
                </a:cubicBezTo>
                <a:lnTo>
                  <a:pt x="12086" y="7617"/>
                </a:lnTo>
                <a:lnTo>
                  <a:pt x="11575" y="7984"/>
                </a:lnTo>
                <a:lnTo>
                  <a:pt x="11164" y="7984"/>
                </a:lnTo>
                <a:lnTo>
                  <a:pt x="12086" y="8317"/>
                </a:lnTo>
                <a:lnTo>
                  <a:pt x="12509" y="8317"/>
                </a:lnTo>
                <a:cubicBezTo>
                  <a:pt x="12253" y="8506"/>
                  <a:pt x="11986" y="8673"/>
                  <a:pt x="11719" y="8851"/>
                </a:cubicBezTo>
                <a:lnTo>
                  <a:pt x="12409" y="8807"/>
                </a:lnTo>
                <a:cubicBezTo>
                  <a:pt x="12531" y="8918"/>
                  <a:pt x="12676" y="9007"/>
                  <a:pt x="12820" y="9062"/>
                </a:cubicBezTo>
                <a:lnTo>
                  <a:pt x="12731" y="9107"/>
                </a:lnTo>
                <a:cubicBezTo>
                  <a:pt x="12542" y="9162"/>
                  <a:pt x="12353" y="9196"/>
                  <a:pt x="12153" y="9207"/>
                </a:cubicBezTo>
                <a:cubicBezTo>
                  <a:pt x="12242" y="9229"/>
                  <a:pt x="12331" y="9240"/>
                  <a:pt x="12409" y="9251"/>
                </a:cubicBezTo>
                <a:lnTo>
                  <a:pt x="12387" y="9262"/>
                </a:lnTo>
                <a:lnTo>
                  <a:pt x="12242" y="9307"/>
                </a:lnTo>
                <a:lnTo>
                  <a:pt x="12253" y="9329"/>
                </a:lnTo>
                <a:lnTo>
                  <a:pt x="11831" y="9518"/>
                </a:lnTo>
                <a:lnTo>
                  <a:pt x="12309" y="9796"/>
                </a:lnTo>
                <a:lnTo>
                  <a:pt x="11608" y="9807"/>
                </a:lnTo>
                <a:cubicBezTo>
                  <a:pt x="11597" y="9807"/>
                  <a:pt x="11586" y="9796"/>
                  <a:pt x="11575" y="9785"/>
                </a:cubicBezTo>
                <a:lnTo>
                  <a:pt x="11742" y="9607"/>
                </a:lnTo>
                <a:cubicBezTo>
                  <a:pt x="11697" y="9529"/>
                  <a:pt x="11586" y="9551"/>
                  <a:pt x="11508" y="9518"/>
                </a:cubicBezTo>
                <a:cubicBezTo>
                  <a:pt x="11430" y="9485"/>
                  <a:pt x="11419" y="9296"/>
                  <a:pt x="11497" y="9318"/>
                </a:cubicBezTo>
                <a:lnTo>
                  <a:pt x="11253" y="9151"/>
                </a:lnTo>
                <a:cubicBezTo>
                  <a:pt x="11319" y="9084"/>
                  <a:pt x="11253" y="8973"/>
                  <a:pt x="11219" y="8873"/>
                </a:cubicBezTo>
                <a:cubicBezTo>
                  <a:pt x="11175" y="8784"/>
                  <a:pt x="11197" y="8673"/>
                  <a:pt x="11253" y="8662"/>
                </a:cubicBezTo>
                <a:lnTo>
                  <a:pt x="10730" y="8584"/>
                </a:lnTo>
                <a:cubicBezTo>
                  <a:pt x="10819" y="8640"/>
                  <a:pt x="10886" y="8718"/>
                  <a:pt x="10919" y="8818"/>
                </a:cubicBezTo>
                <a:lnTo>
                  <a:pt x="10919" y="8818"/>
                </a:lnTo>
                <a:cubicBezTo>
                  <a:pt x="10574" y="8740"/>
                  <a:pt x="10674" y="8573"/>
                  <a:pt x="10241" y="8440"/>
                </a:cubicBezTo>
                <a:cubicBezTo>
                  <a:pt x="10319" y="8362"/>
                  <a:pt x="10396" y="8284"/>
                  <a:pt x="10474" y="8206"/>
                </a:cubicBezTo>
                <a:cubicBezTo>
                  <a:pt x="10219" y="8106"/>
                  <a:pt x="9996" y="7950"/>
                  <a:pt x="9807" y="7750"/>
                </a:cubicBezTo>
                <a:lnTo>
                  <a:pt x="10052" y="7506"/>
                </a:lnTo>
                <a:cubicBezTo>
                  <a:pt x="9974" y="7383"/>
                  <a:pt x="9829" y="7417"/>
                  <a:pt x="9707" y="7372"/>
                </a:cubicBezTo>
                <a:cubicBezTo>
                  <a:pt x="9596" y="7317"/>
                  <a:pt x="9574" y="7050"/>
                  <a:pt x="9685" y="7094"/>
                </a:cubicBezTo>
                <a:lnTo>
                  <a:pt x="9340" y="6850"/>
                </a:lnTo>
                <a:cubicBezTo>
                  <a:pt x="9429" y="6750"/>
                  <a:pt x="9340" y="6572"/>
                  <a:pt x="9273" y="6449"/>
                </a:cubicBezTo>
                <a:cubicBezTo>
                  <a:pt x="9218" y="6316"/>
                  <a:pt x="9251" y="6149"/>
                  <a:pt x="9329" y="6127"/>
                </a:cubicBezTo>
                <a:lnTo>
                  <a:pt x="8573" y="6027"/>
                </a:lnTo>
                <a:cubicBezTo>
                  <a:pt x="8706" y="6094"/>
                  <a:pt x="8806" y="6216"/>
                  <a:pt x="8851" y="6361"/>
                </a:cubicBezTo>
                <a:cubicBezTo>
                  <a:pt x="8895" y="6516"/>
                  <a:pt x="8806" y="6727"/>
                  <a:pt x="8673" y="6694"/>
                </a:cubicBezTo>
                <a:lnTo>
                  <a:pt x="8884" y="6950"/>
                </a:lnTo>
                <a:cubicBezTo>
                  <a:pt x="8829" y="7050"/>
                  <a:pt x="8706" y="7105"/>
                  <a:pt x="8584" y="7083"/>
                </a:cubicBezTo>
                <a:lnTo>
                  <a:pt x="8851" y="7283"/>
                </a:lnTo>
                <a:lnTo>
                  <a:pt x="8651" y="7461"/>
                </a:lnTo>
                <a:lnTo>
                  <a:pt x="8862" y="7684"/>
                </a:lnTo>
                <a:lnTo>
                  <a:pt x="8340" y="7884"/>
                </a:lnTo>
                <a:cubicBezTo>
                  <a:pt x="8484" y="7984"/>
                  <a:pt x="8595" y="8128"/>
                  <a:pt x="8662" y="8284"/>
                </a:cubicBezTo>
                <a:lnTo>
                  <a:pt x="7973" y="8295"/>
                </a:lnTo>
                <a:lnTo>
                  <a:pt x="8840" y="9218"/>
                </a:lnTo>
                <a:lnTo>
                  <a:pt x="7372" y="9585"/>
                </a:lnTo>
                <a:cubicBezTo>
                  <a:pt x="7450" y="9685"/>
                  <a:pt x="7539" y="9763"/>
                  <a:pt x="7639" y="9841"/>
                </a:cubicBezTo>
                <a:cubicBezTo>
                  <a:pt x="7428" y="9807"/>
                  <a:pt x="7105" y="9752"/>
                  <a:pt x="7061" y="9663"/>
                </a:cubicBezTo>
                <a:cubicBezTo>
                  <a:pt x="7039" y="9618"/>
                  <a:pt x="7661" y="9529"/>
                  <a:pt x="7639" y="9485"/>
                </a:cubicBezTo>
                <a:cubicBezTo>
                  <a:pt x="7595" y="9407"/>
                  <a:pt x="7517" y="9340"/>
                  <a:pt x="7428" y="9329"/>
                </a:cubicBezTo>
                <a:cubicBezTo>
                  <a:pt x="7205" y="9329"/>
                  <a:pt x="6527" y="9251"/>
                  <a:pt x="6527" y="9251"/>
                </a:cubicBezTo>
                <a:lnTo>
                  <a:pt x="6605" y="9218"/>
                </a:lnTo>
                <a:cubicBezTo>
                  <a:pt x="6816" y="9196"/>
                  <a:pt x="7028" y="9162"/>
                  <a:pt x="7239" y="9118"/>
                </a:cubicBezTo>
                <a:cubicBezTo>
                  <a:pt x="7150" y="9096"/>
                  <a:pt x="7061" y="9062"/>
                  <a:pt x="6972" y="9040"/>
                </a:cubicBezTo>
                <a:lnTo>
                  <a:pt x="7283" y="8884"/>
                </a:lnTo>
                <a:lnTo>
                  <a:pt x="6905" y="8573"/>
                </a:lnTo>
                <a:lnTo>
                  <a:pt x="6739" y="8517"/>
                </a:lnTo>
                <a:cubicBezTo>
                  <a:pt x="6850" y="8484"/>
                  <a:pt x="6972" y="8462"/>
                  <a:pt x="7094" y="8440"/>
                </a:cubicBezTo>
                <a:lnTo>
                  <a:pt x="6416" y="8273"/>
                </a:lnTo>
                <a:lnTo>
                  <a:pt x="6305" y="8106"/>
                </a:lnTo>
                <a:lnTo>
                  <a:pt x="6394" y="8084"/>
                </a:lnTo>
                <a:lnTo>
                  <a:pt x="6238" y="8017"/>
                </a:lnTo>
                <a:lnTo>
                  <a:pt x="6205" y="7962"/>
                </a:lnTo>
                <a:lnTo>
                  <a:pt x="6861" y="7861"/>
                </a:lnTo>
                <a:lnTo>
                  <a:pt x="5549" y="7306"/>
                </a:lnTo>
                <a:lnTo>
                  <a:pt x="4937" y="7984"/>
                </a:lnTo>
                <a:lnTo>
                  <a:pt x="5393" y="7984"/>
                </a:lnTo>
                <a:cubicBezTo>
                  <a:pt x="5149" y="8128"/>
                  <a:pt x="4882" y="8251"/>
                  <a:pt x="4604" y="8340"/>
                </a:cubicBezTo>
                <a:lnTo>
                  <a:pt x="5115" y="8373"/>
                </a:lnTo>
                <a:lnTo>
                  <a:pt x="4937" y="8529"/>
                </a:lnTo>
                <a:lnTo>
                  <a:pt x="3881" y="8984"/>
                </a:lnTo>
                <a:lnTo>
                  <a:pt x="4837" y="8984"/>
                </a:lnTo>
                <a:cubicBezTo>
                  <a:pt x="4659" y="9084"/>
                  <a:pt x="4470" y="9173"/>
                  <a:pt x="4281" y="9262"/>
                </a:cubicBezTo>
                <a:lnTo>
                  <a:pt x="4715" y="9262"/>
                </a:lnTo>
                <a:lnTo>
                  <a:pt x="4259" y="9585"/>
                </a:lnTo>
                <a:lnTo>
                  <a:pt x="3892" y="9585"/>
                </a:lnTo>
                <a:lnTo>
                  <a:pt x="4726" y="9885"/>
                </a:lnTo>
                <a:lnTo>
                  <a:pt x="5104" y="9885"/>
                </a:lnTo>
                <a:cubicBezTo>
                  <a:pt x="4882" y="10063"/>
                  <a:pt x="4637" y="10219"/>
                  <a:pt x="4393" y="10374"/>
                </a:cubicBezTo>
                <a:lnTo>
                  <a:pt x="5549" y="10307"/>
                </a:lnTo>
                <a:lnTo>
                  <a:pt x="5549" y="10485"/>
                </a:lnTo>
                <a:lnTo>
                  <a:pt x="5304" y="10597"/>
                </a:lnTo>
                <a:cubicBezTo>
                  <a:pt x="5137" y="10641"/>
                  <a:pt x="4971" y="10674"/>
                  <a:pt x="4793" y="10686"/>
                </a:cubicBezTo>
                <a:cubicBezTo>
                  <a:pt x="4871" y="10708"/>
                  <a:pt x="4948" y="10719"/>
                  <a:pt x="5015" y="10730"/>
                </a:cubicBezTo>
                <a:lnTo>
                  <a:pt x="4493" y="10963"/>
                </a:lnTo>
                <a:lnTo>
                  <a:pt x="4926" y="11208"/>
                </a:lnTo>
                <a:lnTo>
                  <a:pt x="3892" y="11241"/>
                </a:lnTo>
                <a:lnTo>
                  <a:pt x="4215" y="11497"/>
                </a:lnTo>
                <a:lnTo>
                  <a:pt x="3492" y="11553"/>
                </a:lnTo>
                <a:lnTo>
                  <a:pt x="3125" y="11842"/>
                </a:lnTo>
                <a:lnTo>
                  <a:pt x="3703" y="11953"/>
                </a:lnTo>
                <a:lnTo>
                  <a:pt x="3570" y="12109"/>
                </a:lnTo>
                <a:lnTo>
                  <a:pt x="3881" y="12109"/>
                </a:lnTo>
                <a:cubicBezTo>
                  <a:pt x="3703" y="12209"/>
                  <a:pt x="3525" y="12287"/>
                  <a:pt x="3325" y="12353"/>
                </a:cubicBezTo>
                <a:lnTo>
                  <a:pt x="3692" y="12375"/>
                </a:lnTo>
                <a:lnTo>
                  <a:pt x="3570" y="12487"/>
                </a:lnTo>
                <a:lnTo>
                  <a:pt x="2825" y="12798"/>
                </a:lnTo>
                <a:lnTo>
                  <a:pt x="3258" y="12798"/>
                </a:lnTo>
                <a:lnTo>
                  <a:pt x="3203" y="12820"/>
                </a:lnTo>
                <a:lnTo>
                  <a:pt x="3370" y="12865"/>
                </a:lnTo>
                <a:cubicBezTo>
                  <a:pt x="3281" y="12909"/>
                  <a:pt x="3192" y="12954"/>
                  <a:pt x="3103" y="12998"/>
                </a:cubicBezTo>
                <a:lnTo>
                  <a:pt x="3414" y="12998"/>
                </a:lnTo>
                <a:lnTo>
                  <a:pt x="3092" y="13220"/>
                </a:lnTo>
                <a:lnTo>
                  <a:pt x="2825" y="13220"/>
                </a:lnTo>
                <a:lnTo>
                  <a:pt x="3414" y="13432"/>
                </a:lnTo>
                <a:lnTo>
                  <a:pt x="3681" y="13432"/>
                </a:lnTo>
                <a:cubicBezTo>
                  <a:pt x="3514" y="13554"/>
                  <a:pt x="3347" y="13665"/>
                  <a:pt x="3181" y="13776"/>
                </a:cubicBezTo>
                <a:lnTo>
                  <a:pt x="3581" y="13754"/>
                </a:lnTo>
                <a:lnTo>
                  <a:pt x="3514" y="13799"/>
                </a:lnTo>
                <a:lnTo>
                  <a:pt x="3614" y="13988"/>
                </a:lnTo>
                <a:cubicBezTo>
                  <a:pt x="3559" y="13988"/>
                  <a:pt x="3514" y="13999"/>
                  <a:pt x="3459" y="13999"/>
                </a:cubicBezTo>
                <a:cubicBezTo>
                  <a:pt x="3514" y="14010"/>
                  <a:pt x="3570" y="14021"/>
                  <a:pt x="3614" y="14032"/>
                </a:cubicBezTo>
                <a:lnTo>
                  <a:pt x="3247" y="14199"/>
                </a:lnTo>
                <a:lnTo>
                  <a:pt x="3548" y="14366"/>
                </a:lnTo>
                <a:lnTo>
                  <a:pt x="2825" y="14388"/>
                </a:lnTo>
                <a:lnTo>
                  <a:pt x="3058" y="14566"/>
                </a:lnTo>
                <a:lnTo>
                  <a:pt x="2547" y="14610"/>
                </a:lnTo>
                <a:lnTo>
                  <a:pt x="2291" y="14810"/>
                </a:lnTo>
                <a:lnTo>
                  <a:pt x="2736" y="14899"/>
                </a:lnTo>
                <a:lnTo>
                  <a:pt x="2981" y="14944"/>
                </a:lnTo>
                <a:lnTo>
                  <a:pt x="2814" y="15088"/>
                </a:lnTo>
                <a:cubicBezTo>
                  <a:pt x="2558" y="14855"/>
                  <a:pt x="2169" y="14899"/>
                  <a:pt x="1969" y="15166"/>
                </a:cubicBezTo>
                <a:cubicBezTo>
                  <a:pt x="1924" y="15222"/>
                  <a:pt x="1880" y="15277"/>
                  <a:pt x="1824" y="15333"/>
                </a:cubicBezTo>
                <a:cubicBezTo>
                  <a:pt x="1380" y="15922"/>
                  <a:pt x="1102" y="16623"/>
                  <a:pt x="1024" y="17356"/>
                </a:cubicBezTo>
                <a:cubicBezTo>
                  <a:pt x="990" y="17623"/>
                  <a:pt x="1257" y="17990"/>
                  <a:pt x="1535" y="18024"/>
                </a:cubicBezTo>
                <a:cubicBezTo>
                  <a:pt x="1635" y="18001"/>
                  <a:pt x="1669" y="18012"/>
                  <a:pt x="1646" y="18079"/>
                </a:cubicBezTo>
                <a:cubicBezTo>
                  <a:pt x="1502" y="18057"/>
                  <a:pt x="1380" y="18024"/>
                  <a:pt x="1235" y="17990"/>
                </a:cubicBezTo>
                <a:cubicBezTo>
                  <a:pt x="368" y="17790"/>
                  <a:pt x="1" y="19135"/>
                  <a:pt x="868" y="19335"/>
                </a:cubicBezTo>
                <a:cubicBezTo>
                  <a:pt x="5960" y="20514"/>
                  <a:pt x="11075" y="18946"/>
                  <a:pt x="16089" y="18124"/>
                </a:cubicBezTo>
                <a:cubicBezTo>
                  <a:pt x="21326" y="17268"/>
                  <a:pt x="26629" y="16901"/>
                  <a:pt x="31932" y="17034"/>
                </a:cubicBezTo>
                <a:cubicBezTo>
                  <a:pt x="33378" y="17067"/>
                  <a:pt x="34845" y="16956"/>
                  <a:pt x="36280" y="17167"/>
                </a:cubicBezTo>
                <a:cubicBezTo>
                  <a:pt x="37725" y="17379"/>
                  <a:pt x="38726" y="18146"/>
                  <a:pt x="40004" y="18757"/>
                </a:cubicBezTo>
                <a:cubicBezTo>
                  <a:pt x="42306" y="19858"/>
                  <a:pt x="45285" y="19914"/>
                  <a:pt x="47787" y="20236"/>
                </a:cubicBezTo>
                <a:cubicBezTo>
                  <a:pt x="51223" y="20670"/>
                  <a:pt x="54658" y="20992"/>
                  <a:pt x="58105" y="21203"/>
                </a:cubicBezTo>
                <a:cubicBezTo>
                  <a:pt x="64909" y="21604"/>
                  <a:pt x="71747" y="21537"/>
                  <a:pt x="78540" y="21003"/>
                </a:cubicBezTo>
                <a:cubicBezTo>
                  <a:pt x="80208" y="20870"/>
                  <a:pt x="81887" y="20770"/>
                  <a:pt x="83554" y="20603"/>
                </a:cubicBezTo>
                <a:cubicBezTo>
                  <a:pt x="84844" y="20481"/>
                  <a:pt x="86145" y="20481"/>
                  <a:pt x="87412" y="20203"/>
                </a:cubicBezTo>
                <a:cubicBezTo>
                  <a:pt x="89770" y="19680"/>
                  <a:pt x="91671" y="18324"/>
                  <a:pt x="94128" y="18101"/>
                </a:cubicBezTo>
                <a:cubicBezTo>
                  <a:pt x="98253" y="17734"/>
                  <a:pt x="101099" y="17657"/>
                  <a:pt x="105124" y="18680"/>
                </a:cubicBezTo>
                <a:cubicBezTo>
                  <a:pt x="108104" y="19436"/>
                  <a:pt x="112417" y="19247"/>
                  <a:pt x="115364" y="19291"/>
                </a:cubicBezTo>
                <a:cubicBezTo>
                  <a:pt x="122012" y="19391"/>
                  <a:pt x="129573" y="21281"/>
                  <a:pt x="130240" y="21170"/>
                </a:cubicBezTo>
                <a:cubicBezTo>
                  <a:pt x="132052" y="20881"/>
                  <a:pt x="133876" y="20981"/>
                  <a:pt x="135699" y="21037"/>
                </a:cubicBezTo>
                <a:lnTo>
                  <a:pt x="149219" y="21426"/>
                </a:lnTo>
                <a:cubicBezTo>
                  <a:pt x="150108" y="21437"/>
                  <a:pt x="149530" y="15011"/>
                  <a:pt x="148630" y="14977"/>
                </a:cubicBez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566375" y="4092650"/>
            <a:ext cx="10128900" cy="352800"/>
          </a:xfrm>
          <a:prstGeom prst="rect">
            <a:avLst/>
          </a:prstGeom>
          <a:gradFill>
            <a:gsLst>
              <a:gs pos="0">
                <a:srgbClr val="24657F">
                  <a:alpha val="50840"/>
                </a:srgbClr>
              </a:gs>
              <a:gs pos="100000">
                <a:srgbClr val="081317">
                  <a:alpha val="5084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38596" y="2939337"/>
            <a:ext cx="10621338" cy="1528699"/>
          </a:xfrm>
          <a:custGeom>
            <a:rect b="b" l="l" r="r" t="t"/>
            <a:pathLst>
              <a:path extrusionOk="0" h="21604" w="150109">
                <a:moveTo>
                  <a:pt x="148630" y="14977"/>
                </a:moveTo>
                <a:lnTo>
                  <a:pt x="147029" y="14933"/>
                </a:lnTo>
                <a:lnTo>
                  <a:pt x="147306" y="14710"/>
                </a:lnTo>
                <a:lnTo>
                  <a:pt x="146606" y="14899"/>
                </a:lnTo>
                <a:lnTo>
                  <a:pt x="146328" y="14710"/>
                </a:lnTo>
                <a:lnTo>
                  <a:pt x="145917" y="14710"/>
                </a:lnTo>
                <a:cubicBezTo>
                  <a:pt x="145728" y="14644"/>
                  <a:pt x="145539" y="14588"/>
                  <a:pt x="145361" y="14544"/>
                </a:cubicBezTo>
                <a:lnTo>
                  <a:pt x="145294" y="14366"/>
                </a:lnTo>
                <a:cubicBezTo>
                  <a:pt x="145694" y="14321"/>
                  <a:pt x="146083" y="14243"/>
                  <a:pt x="146473" y="14154"/>
                </a:cubicBezTo>
                <a:lnTo>
                  <a:pt x="145150" y="13921"/>
                </a:lnTo>
                <a:lnTo>
                  <a:pt x="145116" y="13810"/>
                </a:lnTo>
                <a:lnTo>
                  <a:pt x="145594" y="13765"/>
                </a:lnTo>
                <a:lnTo>
                  <a:pt x="146117" y="13765"/>
                </a:lnTo>
                <a:cubicBezTo>
                  <a:pt x="146228" y="13765"/>
                  <a:pt x="146350" y="13743"/>
                  <a:pt x="146461" y="13687"/>
                </a:cubicBezTo>
                <a:lnTo>
                  <a:pt x="146851" y="13654"/>
                </a:lnTo>
                <a:lnTo>
                  <a:pt x="147596" y="13654"/>
                </a:lnTo>
                <a:lnTo>
                  <a:pt x="147162" y="13376"/>
                </a:lnTo>
                <a:lnTo>
                  <a:pt x="147596" y="13198"/>
                </a:lnTo>
                <a:lnTo>
                  <a:pt x="146940" y="13143"/>
                </a:lnTo>
                <a:lnTo>
                  <a:pt x="147073" y="12820"/>
                </a:lnTo>
                <a:lnTo>
                  <a:pt x="146762" y="12865"/>
                </a:lnTo>
                <a:cubicBezTo>
                  <a:pt x="146684" y="12576"/>
                  <a:pt x="146417" y="12364"/>
                  <a:pt x="146117" y="12375"/>
                </a:cubicBezTo>
                <a:cubicBezTo>
                  <a:pt x="145950" y="12375"/>
                  <a:pt x="145783" y="12364"/>
                  <a:pt x="145617" y="12364"/>
                </a:cubicBezTo>
                <a:lnTo>
                  <a:pt x="144894" y="12131"/>
                </a:lnTo>
                <a:cubicBezTo>
                  <a:pt x="144838" y="12120"/>
                  <a:pt x="144794" y="12098"/>
                  <a:pt x="144749" y="12075"/>
                </a:cubicBezTo>
                <a:lnTo>
                  <a:pt x="146550" y="12075"/>
                </a:lnTo>
                <a:lnTo>
                  <a:pt x="146550" y="11386"/>
                </a:lnTo>
                <a:lnTo>
                  <a:pt x="145950" y="11386"/>
                </a:lnTo>
                <a:lnTo>
                  <a:pt x="145883" y="11341"/>
                </a:lnTo>
                <a:lnTo>
                  <a:pt x="146506" y="11086"/>
                </a:lnTo>
                <a:cubicBezTo>
                  <a:pt x="146217" y="11064"/>
                  <a:pt x="145928" y="11030"/>
                  <a:pt x="145639" y="10986"/>
                </a:cubicBezTo>
                <a:lnTo>
                  <a:pt x="146250" y="10230"/>
                </a:lnTo>
                <a:lnTo>
                  <a:pt x="145272" y="10230"/>
                </a:lnTo>
                <a:lnTo>
                  <a:pt x="145350" y="9952"/>
                </a:lnTo>
                <a:lnTo>
                  <a:pt x="146172" y="9785"/>
                </a:lnTo>
                <a:cubicBezTo>
                  <a:pt x="145950" y="9685"/>
                  <a:pt x="145717" y="9618"/>
                  <a:pt x="145472" y="9585"/>
                </a:cubicBezTo>
                <a:lnTo>
                  <a:pt x="145494" y="9496"/>
                </a:lnTo>
                <a:lnTo>
                  <a:pt x="146706" y="9496"/>
                </a:lnTo>
                <a:lnTo>
                  <a:pt x="146584" y="9262"/>
                </a:lnTo>
                <a:lnTo>
                  <a:pt x="145717" y="9140"/>
                </a:lnTo>
                <a:lnTo>
                  <a:pt x="146272" y="8895"/>
                </a:lnTo>
                <a:lnTo>
                  <a:pt x="145605" y="8818"/>
                </a:lnTo>
                <a:lnTo>
                  <a:pt x="145794" y="8584"/>
                </a:lnTo>
                <a:lnTo>
                  <a:pt x="145372" y="8506"/>
                </a:lnTo>
                <a:cubicBezTo>
                  <a:pt x="145494" y="8506"/>
                  <a:pt x="145605" y="8451"/>
                  <a:pt x="145683" y="8362"/>
                </a:cubicBezTo>
                <a:lnTo>
                  <a:pt x="144660" y="8084"/>
                </a:lnTo>
                <a:lnTo>
                  <a:pt x="144660" y="7895"/>
                </a:lnTo>
                <a:cubicBezTo>
                  <a:pt x="144794" y="7861"/>
                  <a:pt x="144916" y="7817"/>
                  <a:pt x="145038" y="7761"/>
                </a:cubicBezTo>
                <a:lnTo>
                  <a:pt x="145038" y="7761"/>
                </a:lnTo>
                <a:lnTo>
                  <a:pt x="145639" y="7617"/>
                </a:lnTo>
                <a:cubicBezTo>
                  <a:pt x="145639" y="7617"/>
                  <a:pt x="144949" y="7550"/>
                  <a:pt x="144894" y="7428"/>
                </a:cubicBezTo>
                <a:cubicBezTo>
                  <a:pt x="144872" y="7372"/>
                  <a:pt x="145505" y="7283"/>
                  <a:pt x="145472" y="7239"/>
                </a:cubicBezTo>
                <a:cubicBezTo>
                  <a:pt x="145427" y="7161"/>
                  <a:pt x="145350" y="7105"/>
                  <a:pt x="145261" y="7083"/>
                </a:cubicBezTo>
                <a:cubicBezTo>
                  <a:pt x="145038" y="7083"/>
                  <a:pt x="144360" y="7016"/>
                  <a:pt x="144360" y="7016"/>
                </a:cubicBezTo>
                <a:lnTo>
                  <a:pt x="144438" y="6972"/>
                </a:lnTo>
                <a:cubicBezTo>
                  <a:pt x="144649" y="6950"/>
                  <a:pt x="144860" y="6916"/>
                  <a:pt x="145072" y="6872"/>
                </a:cubicBezTo>
                <a:cubicBezTo>
                  <a:pt x="144983" y="6850"/>
                  <a:pt x="144894" y="6827"/>
                  <a:pt x="144794" y="6794"/>
                </a:cubicBezTo>
                <a:lnTo>
                  <a:pt x="145105" y="6638"/>
                </a:lnTo>
                <a:lnTo>
                  <a:pt x="144727" y="6338"/>
                </a:lnTo>
                <a:lnTo>
                  <a:pt x="144560" y="6272"/>
                </a:lnTo>
                <a:cubicBezTo>
                  <a:pt x="144683" y="6249"/>
                  <a:pt x="144805" y="6216"/>
                  <a:pt x="144927" y="6194"/>
                </a:cubicBezTo>
                <a:lnTo>
                  <a:pt x="144238" y="6027"/>
                </a:lnTo>
                <a:lnTo>
                  <a:pt x="144138" y="5871"/>
                </a:lnTo>
                <a:lnTo>
                  <a:pt x="144216" y="5838"/>
                </a:lnTo>
                <a:lnTo>
                  <a:pt x="144071" y="5771"/>
                </a:lnTo>
                <a:lnTo>
                  <a:pt x="144027" y="5716"/>
                </a:lnTo>
                <a:lnTo>
                  <a:pt x="144683" y="5616"/>
                </a:lnTo>
                <a:lnTo>
                  <a:pt x="143371" y="5037"/>
                </a:lnTo>
                <a:lnTo>
                  <a:pt x="142826" y="5649"/>
                </a:lnTo>
                <a:lnTo>
                  <a:pt x="141981" y="5560"/>
                </a:lnTo>
                <a:lnTo>
                  <a:pt x="142259" y="5215"/>
                </a:lnTo>
                <a:lnTo>
                  <a:pt x="141636" y="5093"/>
                </a:lnTo>
                <a:cubicBezTo>
                  <a:pt x="141803" y="5082"/>
                  <a:pt x="141970" y="5015"/>
                  <a:pt x="142081" y="4882"/>
                </a:cubicBezTo>
                <a:lnTo>
                  <a:pt x="140591" y="4470"/>
                </a:lnTo>
                <a:lnTo>
                  <a:pt x="140591" y="4192"/>
                </a:lnTo>
                <a:cubicBezTo>
                  <a:pt x="140780" y="4137"/>
                  <a:pt x="140958" y="4070"/>
                  <a:pt x="141136" y="3992"/>
                </a:cubicBezTo>
                <a:lnTo>
                  <a:pt x="141136" y="3992"/>
                </a:lnTo>
                <a:lnTo>
                  <a:pt x="142025" y="3770"/>
                </a:lnTo>
                <a:cubicBezTo>
                  <a:pt x="142025" y="3770"/>
                  <a:pt x="141025" y="3670"/>
                  <a:pt x="140936" y="3492"/>
                </a:cubicBezTo>
                <a:cubicBezTo>
                  <a:pt x="140902" y="3436"/>
                  <a:pt x="141825" y="3292"/>
                  <a:pt x="141781" y="3225"/>
                </a:cubicBezTo>
                <a:cubicBezTo>
                  <a:pt x="141725" y="3103"/>
                  <a:pt x="141603" y="3025"/>
                  <a:pt x="141469" y="3003"/>
                </a:cubicBezTo>
                <a:cubicBezTo>
                  <a:pt x="141136" y="3003"/>
                  <a:pt x="140146" y="2892"/>
                  <a:pt x="140146" y="2892"/>
                </a:cubicBezTo>
                <a:lnTo>
                  <a:pt x="140258" y="2836"/>
                </a:lnTo>
                <a:cubicBezTo>
                  <a:pt x="140569" y="2803"/>
                  <a:pt x="140880" y="2758"/>
                  <a:pt x="141191" y="2703"/>
                </a:cubicBezTo>
                <a:cubicBezTo>
                  <a:pt x="141058" y="2658"/>
                  <a:pt x="140925" y="2614"/>
                  <a:pt x="140791" y="2569"/>
                </a:cubicBezTo>
                <a:lnTo>
                  <a:pt x="141247" y="2347"/>
                </a:lnTo>
                <a:lnTo>
                  <a:pt x="140691" y="1902"/>
                </a:lnTo>
                <a:lnTo>
                  <a:pt x="140458" y="1802"/>
                </a:lnTo>
                <a:cubicBezTo>
                  <a:pt x="140624" y="1769"/>
                  <a:pt x="140802" y="1735"/>
                  <a:pt x="140980" y="1702"/>
                </a:cubicBezTo>
                <a:lnTo>
                  <a:pt x="139980" y="1446"/>
                </a:lnTo>
                <a:lnTo>
                  <a:pt x="139824" y="1213"/>
                </a:lnTo>
                <a:lnTo>
                  <a:pt x="139946" y="1179"/>
                </a:lnTo>
                <a:lnTo>
                  <a:pt x="139724" y="1079"/>
                </a:lnTo>
                <a:lnTo>
                  <a:pt x="139668" y="990"/>
                </a:lnTo>
                <a:lnTo>
                  <a:pt x="140636" y="846"/>
                </a:lnTo>
                <a:lnTo>
                  <a:pt x="138701" y="1"/>
                </a:lnTo>
                <a:lnTo>
                  <a:pt x="137823" y="990"/>
                </a:lnTo>
                <a:lnTo>
                  <a:pt x="138490" y="990"/>
                </a:lnTo>
                <a:cubicBezTo>
                  <a:pt x="138123" y="1213"/>
                  <a:pt x="137723" y="1380"/>
                  <a:pt x="137322" y="1513"/>
                </a:cubicBezTo>
                <a:lnTo>
                  <a:pt x="138067" y="1569"/>
                </a:lnTo>
                <a:lnTo>
                  <a:pt x="137823" y="1791"/>
                </a:lnTo>
                <a:lnTo>
                  <a:pt x="136266" y="2458"/>
                </a:lnTo>
                <a:lnTo>
                  <a:pt x="137656" y="2458"/>
                </a:lnTo>
                <a:cubicBezTo>
                  <a:pt x="137389" y="2603"/>
                  <a:pt x="137122" y="2736"/>
                  <a:pt x="136833" y="2858"/>
                </a:cubicBezTo>
                <a:cubicBezTo>
                  <a:pt x="137055" y="2858"/>
                  <a:pt x="137267" y="2858"/>
                  <a:pt x="137478" y="2858"/>
                </a:cubicBezTo>
                <a:lnTo>
                  <a:pt x="136811" y="3336"/>
                </a:lnTo>
                <a:lnTo>
                  <a:pt x="136255" y="3336"/>
                </a:lnTo>
                <a:lnTo>
                  <a:pt x="137478" y="3781"/>
                </a:lnTo>
                <a:lnTo>
                  <a:pt x="138045" y="3781"/>
                </a:lnTo>
                <a:cubicBezTo>
                  <a:pt x="137711" y="4037"/>
                  <a:pt x="137356" y="4259"/>
                  <a:pt x="137000" y="4493"/>
                </a:cubicBezTo>
                <a:lnTo>
                  <a:pt x="138701" y="4393"/>
                </a:lnTo>
                <a:lnTo>
                  <a:pt x="138701" y="4671"/>
                </a:lnTo>
                <a:lnTo>
                  <a:pt x="138345" y="4837"/>
                </a:lnTo>
                <a:cubicBezTo>
                  <a:pt x="138089" y="4904"/>
                  <a:pt x="137845" y="4948"/>
                  <a:pt x="137589" y="4971"/>
                </a:cubicBezTo>
                <a:cubicBezTo>
                  <a:pt x="137700" y="4993"/>
                  <a:pt x="137811" y="5015"/>
                  <a:pt x="137923" y="5026"/>
                </a:cubicBezTo>
                <a:lnTo>
                  <a:pt x="137144" y="5382"/>
                </a:lnTo>
                <a:lnTo>
                  <a:pt x="137778" y="5749"/>
                </a:lnTo>
                <a:lnTo>
                  <a:pt x="136255" y="5782"/>
                </a:lnTo>
                <a:lnTo>
                  <a:pt x="136744" y="6160"/>
                </a:lnTo>
                <a:lnTo>
                  <a:pt x="135677" y="6238"/>
                </a:lnTo>
                <a:lnTo>
                  <a:pt x="135132" y="6661"/>
                </a:lnTo>
                <a:lnTo>
                  <a:pt x="136077" y="6850"/>
                </a:lnTo>
                <a:lnTo>
                  <a:pt x="136588" y="6950"/>
                </a:lnTo>
                <a:lnTo>
                  <a:pt x="135966" y="7450"/>
                </a:lnTo>
                <a:lnTo>
                  <a:pt x="136800" y="7417"/>
                </a:lnTo>
                <a:lnTo>
                  <a:pt x="135265" y="8117"/>
                </a:lnTo>
                <a:lnTo>
                  <a:pt x="136655" y="8473"/>
                </a:lnTo>
                <a:cubicBezTo>
                  <a:pt x="136355" y="8706"/>
                  <a:pt x="136055" y="8951"/>
                  <a:pt x="135744" y="9185"/>
                </a:cubicBezTo>
                <a:lnTo>
                  <a:pt x="136244" y="9140"/>
                </a:lnTo>
                <a:lnTo>
                  <a:pt x="135710" y="9551"/>
                </a:lnTo>
                <a:lnTo>
                  <a:pt x="135799" y="9718"/>
                </a:lnTo>
                <a:lnTo>
                  <a:pt x="135121" y="9529"/>
                </a:lnTo>
                <a:lnTo>
                  <a:pt x="135121" y="9396"/>
                </a:lnTo>
                <a:cubicBezTo>
                  <a:pt x="135210" y="9374"/>
                  <a:pt x="135299" y="9340"/>
                  <a:pt x="135388" y="9307"/>
                </a:cubicBezTo>
                <a:lnTo>
                  <a:pt x="135799" y="9196"/>
                </a:lnTo>
                <a:cubicBezTo>
                  <a:pt x="135799" y="9196"/>
                  <a:pt x="135321" y="9151"/>
                  <a:pt x="135277" y="9062"/>
                </a:cubicBezTo>
                <a:cubicBezTo>
                  <a:pt x="135265" y="9029"/>
                  <a:pt x="135710" y="8962"/>
                  <a:pt x="135688" y="8929"/>
                </a:cubicBezTo>
                <a:cubicBezTo>
                  <a:pt x="135655" y="8873"/>
                  <a:pt x="135599" y="8840"/>
                  <a:pt x="135543" y="8829"/>
                </a:cubicBezTo>
                <a:cubicBezTo>
                  <a:pt x="135377" y="8829"/>
                  <a:pt x="134910" y="8773"/>
                  <a:pt x="134910" y="8773"/>
                </a:cubicBezTo>
                <a:lnTo>
                  <a:pt x="134954" y="8740"/>
                </a:lnTo>
                <a:cubicBezTo>
                  <a:pt x="135110" y="8729"/>
                  <a:pt x="135254" y="8706"/>
                  <a:pt x="135410" y="8673"/>
                </a:cubicBezTo>
                <a:cubicBezTo>
                  <a:pt x="135343" y="8662"/>
                  <a:pt x="135277" y="8640"/>
                  <a:pt x="135210" y="8618"/>
                </a:cubicBezTo>
                <a:lnTo>
                  <a:pt x="135432" y="8506"/>
                </a:lnTo>
                <a:lnTo>
                  <a:pt x="135165" y="8295"/>
                </a:lnTo>
                <a:lnTo>
                  <a:pt x="135054" y="8251"/>
                </a:lnTo>
                <a:cubicBezTo>
                  <a:pt x="135132" y="8228"/>
                  <a:pt x="135221" y="8217"/>
                  <a:pt x="135310" y="8195"/>
                </a:cubicBezTo>
                <a:lnTo>
                  <a:pt x="134832" y="8084"/>
                </a:lnTo>
                <a:lnTo>
                  <a:pt x="134754" y="7973"/>
                </a:lnTo>
                <a:lnTo>
                  <a:pt x="134810" y="7950"/>
                </a:lnTo>
                <a:lnTo>
                  <a:pt x="134710" y="7906"/>
                </a:lnTo>
                <a:lnTo>
                  <a:pt x="134676" y="7861"/>
                </a:lnTo>
                <a:lnTo>
                  <a:pt x="135143" y="7795"/>
                </a:lnTo>
                <a:lnTo>
                  <a:pt x="134220" y="7383"/>
                </a:lnTo>
                <a:lnTo>
                  <a:pt x="133798" y="7861"/>
                </a:lnTo>
                <a:lnTo>
                  <a:pt x="134120" y="7861"/>
                </a:lnTo>
                <a:cubicBezTo>
                  <a:pt x="133942" y="7962"/>
                  <a:pt x="133753" y="8050"/>
                  <a:pt x="133564" y="8106"/>
                </a:cubicBezTo>
                <a:lnTo>
                  <a:pt x="133920" y="8139"/>
                </a:lnTo>
                <a:lnTo>
                  <a:pt x="133798" y="8239"/>
                </a:lnTo>
                <a:lnTo>
                  <a:pt x="133064" y="8562"/>
                </a:lnTo>
                <a:lnTo>
                  <a:pt x="133731" y="8562"/>
                </a:lnTo>
                <a:cubicBezTo>
                  <a:pt x="133598" y="8629"/>
                  <a:pt x="133475" y="8695"/>
                  <a:pt x="133342" y="8751"/>
                </a:cubicBezTo>
                <a:lnTo>
                  <a:pt x="133642" y="8751"/>
                </a:lnTo>
                <a:lnTo>
                  <a:pt x="133331" y="8984"/>
                </a:lnTo>
                <a:lnTo>
                  <a:pt x="133064" y="8984"/>
                </a:lnTo>
                <a:lnTo>
                  <a:pt x="133642" y="9196"/>
                </a:lnTo>
                <a:lnTo>
                  <a:pt x="133920" y="9196"/>
                </a:lnTo>
                <a:cubicBezTo>
                  <a:pt x="133787" y="9285"/>
                  <a:pt x="133653" y="9374"/>
                  <a:pt x="133520" y="9463"/>
                </a:cubicBezTo>
                <a:lnTo>
                  <a:pt x="132986" y="9407"/>
                </a:lnTo>
                <a:lnTo>
                  <a:pt x="133153" y="9207"/>
                </a:lnTo>
                <a:lnTo>
                  <a:pt x="132797" y="9140"/>
                </a:lnTo>
                <a:cubicBezTo>
                  <a:pt x="132897" y="9140"/>
                  <a:pt x="132986" y="9096"/>
                  <a:pt x="133053" y="9018"/>
                </a:cubicBezTo>
                <a:lnTo>
                  <a:pt x="132197" y="8784"/>
                </a:lnTo>
                <a:lnTo>
                  <a:pt x="132197" y="8618"/>
                </a:lnTo>
                <a:cubicBezTo>
                  <a:pt x="132308" y="8584"/>
                  <a:pt x="132408" y="8551"/>
                  <a:pt x="132508" y="8506"/>
                </a:cubicBezTo>
                <a:lnTo>
                  <a:pt x="132508" y="8506"/>
                </a:lnTo>
                <a:lnTo>
                  <a:pt x="133020" y="8384"/>
                </a:lnTo>
                <a:cubicBezTo>
                  <a:pt x="133020" y="8384"/>
                  <a:pt x="132441" y="8328"/>
                  <a:pt x="132386" y="8217"/>
                </a:cubicBezTo>
                <a:cubicBezTo>
                  <a:pt x="132375" y="8184"/>
                  <a:pt x="132908" y="8095"/>
                  <a:pt x="132875" y="8062"/>
                </a:cubicBezTo>
                <a:cubicBezTo>
                  <a:pt x="132842" y="7995"/>
                  <a:pt x="132775" y="7950"/>
                  <a:pt x="132708" y="7939"/>
                </a:cubicBezTo>
                <a:cubicBezTo>
                  <a:pt x="132508" y="7939"/>
                  <a:pt x="131941" y="7873"/>
                  <a:pt x="131941" y="7873"/>
                </a:cubicBezTo>
                <a:lnTo>
                  <a:pt x="132008" y="7839"/>
                </a:lnTo>
                <a:cubicBezTo>
                  <a:pt x="132186" y="7817"/>
                  <a:pt x="132364" y="7795"/>
                  <a:pt x="132541" y="7750"/>
                </a:cubicBezTo>
                <a:cubicBezTo>
                  <a:pt x="132464" y="7728"/>
                  <a:pt x="132386" y="7706"/>
                  <a:pt x="132308" y="7684"/>
                </a:cubicBezTo>
                <a:lnTo>
                  <a:pt x="132575" y="7550"/>
                </a:lnTo>
                <a:lnTo>
                  <a:pt x="132297" y="7294"/>
                </a:lnTo>
                <a:lnTo>
                  <a:pt x="132152" y="7239"/>
                </a:lnTo>
                <a:cubicBezTo>
                  <a:pt x="132252" y="7217"/>
                  <a:pt x="132352" y="7194"/>
                  <a:pt x="132453" y="7172"/>
                </a:cubicBezTo>
                <a:lnTo>
                  <a:pt x="131874" y="7028"/>
                </a:lnTo>
                <a:lnTo>
                  <a:pt x="131785" y="6883"/>
                </a:lnTo>
                <a:lnTo>
                  <a:pt x="131852" y="6872"/>
                </a:lnTo>
                <a:lnTo>
                  <a:pt x="131730" y="6805"/>
                </a:lnTo>
                <a:lnTo>
                  <a:pt x="131696" y="6761"/>
                </a:lnTo>
                <a:lnTo>
                  <a:pt x="132252" y="6672"/>
                </a:lnTo>
                <a:lnTo>
                  <a:pt x="131141" y="6183"/>
                </a:lnTo>
                <a:lnTo>
                  <a:pt x="130640" y="6739"/>
                </a:lnTo>
                <a:lnTo>
                  <a:pt x="130362" y="6694"/>
                </a:lnTo>
                <a:cubicBezTo>
                  <a:pt x="130496" y="6683"/>
                  <a:pt x="130618" y="6627"/>
                  <a:pt x="130707" y="6538"/>
                </a:cubicBezTo>
                <a:lnTo>
                  <a:pt x="129573" y="6216"/>
                </a:lnTo>
                <a:lnTo>
                  <a:pt x="129573" y="6005"/>
                </a:lnTo>
                <a:cubicBezTo>
                  <a:pt x="129717" y="5960"/>
                  <a:pt x="129851" y="5916"/>
                  <a:pt x="129995" y="5860"/>
                </a:cubicBezTo>
                <a:lnTo>
                  <a:pt x="129995" y="5860"/>
                </a:lnTo>
                <a:lnTo>
                  <a:pt x="130674" y="5693"/>
                </a:lnTo>
                <a:cubicBezTo>
                  <a:pt x="130674" y="5693"/>
                  <a:pt x="129906" y="5616"/>
                  <a:pt x="129840" y="5471"/>
                </a:cubicBezTo>
                <a:cubicBezTo>
                  <a:pt x="129806" y="5427"/>
                  <a:pt x="130507" y="5315"/>
                  <a:pt x="130485" y="5271"/>
                </a:cubicBezTo>
                <a:cubicBezTo>
                  <a:pt x="130429" y="5182"/>
                  <a:pt x="130351" y="5115"/>
                  <a:pt x="130251" y="5104"/>
                </a:cubicBezTo>
                <a:cubicBezTo>
                  <a:pt x="129995" y="5104"/>
                  <a:pt x="129239" y="5015"/>
                  <a:pt x="129239" y="5015"/>
                </a:cubicBezTo>
                <a:lnTo>
                  <a:pt x="129328" y="4971"/>
                </a:lnTo>
                <a:cubicBezTo>
                  <a:pt x="129562" y="4948"/>
                  <a:pt x="129795" y="4915"/>
                  <a:pt x="130029" y="4871"/>
                </a:cubicBezTo>
                <a:cubicBezTo>
                  <a:pt x="129929" y="4837"/>
                  <a:pt x="129829" y="4804"/>
                  <a:pt x="129729" y="4771"/>
                </a:cubicBezTo>
                <a:lnTo>
                  <a:pt x="130073" y="4593"/>
                </a:lnTo>
                <a:lnTo>
                  <a:pt x="129662" y="4259"/>
                </a:lnTo>
                <a:lnTo>
                  <a:pt x="129473" y="4192"/>
                </a:lnTo>
                <a:cubicBezTo>
                  <a:pt x="129617" y="4159"/>
                  <a:pt x="129740" y="4137"/>
                  <a:pt x="129873" y="4104"/>
                </a:cubicBezTo>
                <a:lnTo>
                  <a:pt x="129117" y="3914"/>
                </a:lnTo>
                <a:lnTo>
                  <a:pt x="128995" y="3737"/>
                </a:lnTo>
                <a:lnTo>
                  <a:pt x="129095" y="3714"/>
                </a:lnTo>
                <a:lnTo>
                  <a:pt x="128928" y="3637"/>
                </a:lnTo>
                <a:lnTo>
                  <a:pt x="128884" y="3570"/>
                </a:lnTo>
                <a:lnTo>
                  <a:pt x="129617" y="3459"/>
                </a:lnTo>
                <a:lnTo>
                  <a:pt x="128150" y="2814"/>
                </a:lnTo>
                <a:lnTo>
                  <a:pt x="127472" y="3570"/>
                </a:lnTo>
                <a:lnTo>
                  <a:pt x="127983" y="3570"/>
                </a:lnTo>
                <a:cubicBezTo>
                  <a:pt x="127705" y="3737"/>
                  <a:pt x="127405" y="3870"/>
                  <a:pt x="127094" y="3959"/>
                </a:cubicBezTo>
                <a:lnTo>
                  <a:pt x="127661" y="4003"/>
                </a:lnTo>
                <a:lnTo>
                  <a:pt x="127472" y="4170"/>
                </a:lnTo>
                <a:lnTo>
                  <a:pt x="126293" y="4682"/>
                </a:lnTo>
                <a:lnTo>
                  <a:pt x="127360" y="4682"/>
                </a:lnTo>
                <a:cubicBezTo>
                  <a:pt x="127160" y="4793"/>
                  <a:pt x="126949" y="4893"/>
                  <a:pt x="126738" y="4982"/>
                </a:cubicBezTo>
                <a:lnTo>
                  <a:pt x="127227" y="4982"/>
                </a:lnTo>
                <a:lnTo>
                  <a:pt x="126838" y="5260"/>
                </a:lnTo>
                <a:lnTo>
                  <a:pt x="126004" y="4904"/>
                </a:lnTo>
                <a:lnTo>
                  <a:pt x="125492" y="5471"/>
                </a:lnTo>
                <a:lnTo>
                  <a:pt x="125882" y="5471"/>
                </a:lnTo>
                <a:cubicBezTo>
                  <a:pt x="125670" y="5593"/>
                  <a:pt x="125437" y="5693"/>
                  <a:pt x="125203" y="5771"/>
                </a:cubicBezTo>
                <a:lnTo>
                  <a:pt x="125637" y="5805"/>
                </a:lnTo>
                <a:lnTo>
                  <a:pt x="125504" y="5927"/>
                </a:lnTo>
                <a:lnTo>
                  <a:pt x="124614" y="6316"/>
                </a:lnTo>
                <a:lnTo>
                  <a:pt x="125415" y="6316"/>
                </a:lnTo>
                <a:cubicBezTo>
                  <a:pt x="125259" y="6405"/>
                  <a:pt x="125103" y="6483"/>
                  <a:pt x="124937" y="6550"/>
                </a:cubicBezTo>
                <a:lnTo>
                  <a:pt x="125315" y="6550"/>
                </a:lnTo>
                <a:lnTo>
                  <a:pt x="124925" y="6827"/>
                </a:lnTo>
                <a:lnTo>
                  <a:pt x="124614" y="6827"/>
                </a:lnTo>
                <a:lnTo>
                  <a:pt x="125181" y="7028"/>
                </a:lnTo>
                <a:cubicBezTo>
                  <a:pt x="125203" y="7139"/>
                  <a:pt x="125137" y="7272"/>
                  <a:pt x="125048" y="7250"/>
                </a:cubicBezTo>
                <a:lnTo>
                  <a:pt x="125170" y="7395"/>
                </a:lnTo>
                <a:lnTo>
                  <a:pt x="125037" y="7483"/>
                </a:lnTo>
                <a:lnTo>
                  <a:pt x="125148" y="7483"/>
                </a:lnTo>
                <a:cubicBezTo>
                  <a:pt x="125103" y="7517"/>
                  <a:pt x="125048" y="7528"/>
                  <a:pt x="124992" y="7506"/>
                </a:cubicBezTo>
                <a:lnTo>
                  <a:pt x="125181" y="7650"/>
                </a:lnTo>
                <a:lnTo>
                  <a:pt x="125037" y="7773"/>
                </a:lnTo>
                <a:lnTo>
                  <a:pt x="125181" y="7928"/>
                </a:lnTo>
                <a:lnTo>
                  <a:pt x="124825" y="8062"/>
                </a:lnTo>
                <a:cubicBezTo>
                  <a:pt x="124881" y="8106"/>
                  <a:pt x="124937" y="8162"/>
                  <a:pt x="124970" y="8217"/>
                </a:cubicBezTo>
                <a:lnTo>
                  <a:pt x="124925" y="8217"/>
                </a:lnTo>
                <a:lnTo>
                  <a:pt x="124792" y="8106"/>
                </a:lnTo>
                <a:lnTo>
                  <a:pt x="124647" y="8050"/>
                </a:lnTo>
                <a:cubicBezTo>
                  <a:pt x="124748" y="8028"/>
                  <a:pt x="124848" y="8006"/>
                  <a:pt x="124948" y="7995"/>
                </a:cubicBezTo>
                <a:lnTo>
                  <a:pt x="124381" y="7839"/>
                </a:lnTo>
                <a:lnTo>
                  <a:pt x="124281" y="7706"/>
                </a:lnTo>
                <a:lnTo>
                  <a:pt x="124358" y="7684"/>
                </a:lnTo>
                <a:lnTo>
                  <a:pt x="124225" y="7628"/>
                </a:lnTo>
                <a:lnTo>
                  <a:pt x="124192" y="7572"/>
                </a:lnTo>
                <a:lnTo>
                  <a:pt x="124748" y="7495"/>
                </a:lnTo>
                <a:lnTo>
                  <a:pt x="123636" y="7005"/>
                </a:lnTo>
                <a:lnTo>
                  <a:pt x="123124" y="7584"/>
                </a:lnTo>
                <a:lnTo>
                  <a:pt x="123513" y="7584"/>
                </a:lnTo>
                <a:cubicBezTo>
                  <a:pt x="123436" y="7628"/>
                  <a:pt x="123358" y="7661"/>
                  <a:pt x="123280" y="7706"/>
                </a:cubicBezTo>
                <a:cubicBezTo>
                  <a:pt x="123124" y="7650"/>
                  <a:pt x="122969" y="7595"/>
                  <a:pt x="122813" y="7561"/>
                </a:cubicBezTo>
                <a:cubicBezTo>
                  <a:pt x="122835" y="7550"/>
                  <a:pt x="122846" y="7539"/>
                  <a:pt x="122857" y="7517"/>
                </a:cubicBezTo>
                <a:lnTo>
                  <a:pt x="122657" y="7461"/>
                </a:lnTo>
                <a:cubicBezTo>
                  <a:pt x="123035" y="7183"/>
                  <a:pt x="123602" y="6994"/>
                  <a:pt x="124014" y="6872"/>
                </a:cubicBezTo>
                <a:cubicBezTo>
                  <a:pt x="123613" y="6750"/>
                  <a:pt x="123024" y="6561"/>
                  <a:pt x="122591" y="6416"/>
                </a:cubicBezTo>
                <a:cubicBezTo>
                  <a:pt x="122635" y="6405"/>
                  <a:pt x="122668" y="6394"/>
                  <a:pt x="122657" y="6383"/>
                </a:cubicBezTo>
                <a:cubicBezTo>
                  <a:pt x="122646" y="6361"/>
                  <a:pt x="122624" y="6338"/>
                  <a:pt x="122602" y="6316"/>
                </a:cubicBezTo>
                <a:cubicBezTo>
                  <a:pt x="123069" y="6149"/>
                  <a:pt x="123402" y="6083"/>
                  <a:pt x="123903" y="5894"/>
                </a:cubicBezTo>
                <a:cubicBezTo>
                  <a:pt x="123313" y="5805"/>
                  <a:pt x="123525" y="5593"/>
                  <a:pt x="122946" y="5404"/>
                </a:cubicBezTo>
                <a:lnTo>
                  <a:pt x="123224" y="5126"/>
                </a:lnTo>
                <a:cubicBezTo>
                  <a:pt x="122924" y="4993"/>
                  <a:pt x="122646" y="4804"/>
                  <a:pt x="122424" y="4570"/>
                </a:cubicBezTo>
                <a:lnTo>
                  <a:pt x="122713" y="4270"/>
                </a:lnTo>
                <a:cubicBezTo>
                  <a:pt x="122624" y="4126"/>
                  <a:pt x="122446" y="4159"/>
                  <a:pt x="122302" y="4104"/>
                </a:cubicBezTo>
                <a:cubicBezTo>
                  <a:pt x="122157" y="4048"/>
                  <a:pt x="122135" y="3714"/>
                  <a:pt x="122268" y="3759"/>
                </a:cubicBezTo>
                <a:lnTo>
                  <a:pt x="121846" y="3470"/>
                </a:lnTo>
                <a:cubicBezTo>
                  <a:pt x="121968" y="3347"/>
                  <a:pt x="121846" y="3136"/>
                  <a:pt x="121779" y="2981"/>
                </a:cubicBezTo>
                <a:cubicBezTo>
                  <a:pt x="121712" y="2847"/>
                  <a:pt x="121746" y="2614"/>
                  <a:pt x="121835" y="2591"/>
                </a:cubicBezTo>
                <a:lnTo>
                  <a:pt x="120912" y="2469"/>
                </a:lnTo>
                <a:cubicBezTo>
                  <a:pt x="121079" y="2558"/>
                  <a:pt x="121201" y="2703"/>
                  <a:pt x="121268" y="2881"/>
                </a:cubicBezTo>
                <a:cubicBezTo>
                  <a:pt x="121312" y="3058"/>
                  <a:pt x="121201" y="3325"/>
                  <a:pt x="121034" y="3292"/>
                </a:cubicBezTo>
                <a:lnTo>
                  <a:pt x="121301" y="3603"/>
                </a:lnTo>
                <a:cubicBezTo>
                  <a:pt x="121223" y="3725"/>
                  <a:pt x="121079" y="3792"/>
                  <a:pt x="120934" y="3759"/>
                </a:cubicBezTo>
                <a:lnTo>
                  <a:pt x="121256" y="4003"/>
                </a:lnTo>
                <a:lnTo>
                  <a:pt x="121012" y="4215"/>
                </a:lnTo>
                <a:lnTo>
                  <a:pt x="121256" y="4493"/>
                </a:lnTo>
                <a:lnTo>
                  <a:pt x="120567" y="4192"/>
                </a:lnTo>
                <a:lnTo>
                  <a:pt x="119956" y="4871"/>
                </a:lnTo>
                <a:lnTo>
                  <a:pt x="120411" y="4871"/>
                </a:lnTo>
                <a:cubicBezTo>
                  <a:pt x="120167" y="5015"/>
                  <a:pt x="119900" y="5126"/>
                  <a:pt x="119622" y="5215"/>
                </a:cubicBezTo>
                <a:lnTo>
                  <a:pt x="120133" y="5260"/>
                </a:lnTo>
                <a:lnTo>
                  <a:pt x="119956" y="5404"/>
                </a:lnTo>
                <a:lnTo>
                  <a:pt x="118899" y="5860"/>
                </a:lnTo>
                <a:lnTo>
                  <a:pt x="119856" y="5860"/>
                </a:lnTo>
                <a:cubicBezTo>
                  <a:pt x="119822" y="5882"/>
                  <a:pt x="119778" y="5905"/>
                  <a:pt x="119744" y="5916"/>
                </a:cubicBezTo>
                <a:cubicBezTo>
                  <a:pt x="119600" y="5994"/>
                  <a:pt x="119444" y="6071"/>
                  <a:pt x="119300" y="6138"/>
                </a:cubicBezTo>
                <a:lnTo>
                  <a:pt x="119555" y="6138"/>
                </a:lnTo>
                <a:lnTo>
                  <a:pt x="119255" y="6461"/>
                </a:lnTo>
                <a:lnTo>
                  <a:pt x="119055" y="6461"/>
                </a:lnTo>
                <a:cubicBezTo>
                  <a:pt x="119066" y="6449"/>
                  <a:pt x="119088" y="6438"/>
                  <a:pt x="119111" y="6449"/>
                </a:cubicBezTo>
                <a:lnTo>
                  <a:pt x="118810" y="6238"/>
                </a:lnTo>
                <a:cubicBezTo>
                  <a:pt x="118810" y="6238"/>
                  <a:pt x="118810" y="6238"/>
                  <a:pt x="118810" y="6227"/>
                </a:cubicBezTo>
                <a:lnTo>
                  <a:pt x="119211" y="6127"/>
                </a:lnTo>
                <a:cubicBezTo>
                  <a:pt x="119211" y="6127"/>
                  <a:pt x="119022" y="6116"/>
                  <a:pt x="118833" y="6071"/>
                </a:cubicBezTo>
                <a:cubicBezTo>
                  <a:pt x="118810" y="6016"/>
                  <a:pt x="118788" y="5960"/>
                  <a:pt x="118755" y="5905"/>
                </a:cubicBezTo>
                <a:cubicBezTo>
                  <a:pt x="118744" y="5894"/>
                  <a:pt x="118744" y="5871"/>
                  <a:pt x="118744" y="5849"/>
                </a:cubicBezTo>
                <a:cubicBezTo>
                  <a:pt x="118899" y="5816"/>
                  <a:pt x="119055" y="5782"/>
                  <a:pt x="119044" y="5760"/>
                </a:cubicBezTo>
                <a:cubicBezTo>
                  <a:pt x="118999" y="5671"/>
                  <a:pt x="118922" y="5616"/>
                  <a:pt x="118833" y="5604"/>
                </a:cubicBezTo>
                <a:cubicBezTo>
                  <a:pt x="118699" y="5604"/>
                  <a:pt x="118421" y="5582"/>
                  <a:pt x="118210" y="5560"/>
                </a:cubicBezTo>
                <a:lnTo>
                  <a:pt x="118166" y="5560"/>
                </a:lnTo>
                <a:lnTo>
                  <a:pt x="117932" y="5538"/>
                </a:lnTo>
                <a:lnTo>
                  <a:pt x="118010" y="5493"/>
                </a:lnTo>
                <a:cubicBezTo>
                  <a:pt x="118221" y="5471"/>
                  <a:pt x="118432" y="5438"/>
                  <a:pt x="118644" y="5393"/>
                </a:cubicBezTo>
                <a:cubicBezTo>
                  <a:pt x="118555" y="5371"/>
                  <a:pt x="118466" y="5338"/>
                  <a:pt x="118377" y="5315"/>
                </a:cubicBezTo>
                <a:lnTo>
                  <a:pt x="118688" y="5160"/>
                </a:lnTo>
                <a:lnTo>
                  <a:pt x="118310" y="4860"/>
                </a:lnTo>
                <a:lnTo>
                  <a:pt x="118143" y="4793"/>
                </a:lnTo>
                <a:cubicBezTo>
                  <a:pt x="118266" y="4759"/>
                  <a:pt x="118377" y="4737"/>
                  <a:pt x="118499" y="4715"/>
                </a:cubicBezTo>
                <a:lnTo>
                  <a:pt x="117843" y="4548"/>
                </a:lnTo>
                <a:lnTo>
                  <a:pt x="117732" y="4393"/>
                </a:lnTo>
                <a:lnTo>
                  <a:pt x="117810" y="4370"/>
                </a:lnTo>
                <a:lnTo>
                  <a:pt x="117665" y="4304"/>
                </a:lnTo>
                <a:lnTo>
                  <a:pt x="117621" y="4237"/>
                </a:lnTo>
                <a:lnTo>
                  <a:pt x="118288" y="4137"/>
                </a:lnTo>
                <a:lnTo>
                  <a:pt x="116965" y="3570"/>
                </a:lnTo>
                <a:lnTo>
                  <a:pt x="116364" y="4237"/>
                </a:lnTo>
                <a:lnTo>
                  <a:pt x="116820" y="4237"/>
                </a:lnTo>
                <a:cubicBezTo>
                  <a:pt x="116565" y="4393"/>
                  <a:pt x="116298" y="4504"/>
                  <a:pt x="116020" y="4593"/>
                </a:cubicBezTo>
                <a:lnTo>
                  <a:pt x="116531" y="4626"/>
                </a:lnTo>
                <a:lnTo>
                  <a:pt x="116353" y="4793"/>
                </a:lnTo>
                <a:lnTo>
                  <a:pt x="115297" y="5238"/>
                </a:lnTo>
                <a:lnTo>
                  <a:pt x="116253" y="5238"/>
                </a:lnTo>
                <a:cubicBezTo>
                  <a:pt x="116075" y="5338"/>
                  <a:pt x="115886" y="5438"/>
                  <a:pt x="115697" y="5516"/>
                </a:cubicBezTo>
                <a:lnTo>
                  <a:pt x="116131" y="5516"/>
                </a:lnTo>
                <a:lnTo>
                  <a:pt x="115686" y="5849"/>
                </a:lnTo>
                <a:lnTo>
                  <a:pt x="115308" y="5849"/>
                </a:lnTo>
                <a:lnTo>
                  <a:pt x="116142" y="6149"/>
                </a:lnTo>
                <a:lnTo>
                  <a:pt x="116520" y="6149"/>
                </a:lnTo>
                <a:cubicBezTo>
                  <a:pt x="116298" y="6316"/>
                  <a:pt x="116053" y="6472"/>
                  <a:pt x="115808" y="6627"/>
                </a:cubicBezTo>
                <a:lnTo>
                  <a:pt x="116965" y="6561"/>
                </a:lnTo>
                <a:lnTo>
                  <a:pt x="116965" y="6750"/>
                </a:lnTo>
                <a:lnTo>
                  <a:pt x="116720" y="6861"/>
                </a:lnTo>
                <a:cubicBezTo>
                  <a:pt x="116598" y="6894"/>
                  <a:pt x="116476" y="6916"/>
                  <a:pt x="116342" y="6939"/>
                </a:cubicBezTo>
                <a:cubicBezTo>
                  <a:pt x="116353" y="6905"/>
                  <a:pt x="116376" y="6883"/>
                  <a:pt x="116398" y="6883"/>
                </a:cubicBezTo>
                <a:lnTo>
                  <a:pt x="115875" y="6805"/>
                </a:lnTo>
                <a:cubicBezTo>
                  <a:pt x="115964" y="6861"/>
                  <a:pt x="116031" y="6939"/>
                  <a:pt x="116064" y="7039"/>
                </a:cubicBezTo>
                <a:cubicBezTo>
                  <a:pt x="115708" y="6961"/>
                  <a:pt x="115820" y="6794"/>
                  <a:pt x="115386" y="6650"/>
                </a:cubicBezTo>
                <a:lnTo>
                  <a:pt x="115608" y="6427"/>
                </a:lnTo>
                <a:cubicBezTo>
                  <a:pt x="115364" y="6316"/>
                  <a:pt x="115141" y="6172"/>
                  <a:pt x="114952" y="5971"/>
                </a:cubicBezTo>
                <a:lnTo>
                  <a:pt x="115186" y="5727"/>
                </a:lnTo>
                <a:cubicBezTo>
                  <a:pt x="115119" y="5604"/>
                  <a:pt x="114975" y="5638"/>
                  <a:pt x="114852" y="5582"/>
                </a:cubicBezTo>
                <a:cubicBezTo>
                  <a:pt x="114741" y="5538"/>
                  <a:pt x="114719" y="5271"/>
                  <a:pt x="114830" y="5304"/>
                </a:cubicBezTo>
                <a:lnTo>
                  <a:pt x="114474" y="5071"/>
                </a:lnTo>
                <a:cubicBezTo>
                  <a:pt x="114563" y="4971"/>
                  <a:pt x="114474" y="4793"/>
                  <a:pt x="114419" y="4671"/>
                </a:cubicBezTo>
                <a:cubicBezTo>
                  <a:pt x="114363" y="4548"/>
                  <a:pt x="114385" y="4359"/>
                  <a:pt x="114463" y="4348"/>
                </a:cubicBezTo>
                <a:lnTo>
                  <a:pt x="113707" y="4248"/>
                </a:lnTo>
                <a:cubicBezTo>
                  <a:pt x="113841" y="4315"/>
                  <a:pt x="113941" y="4437"/>
                  <a:pt x="113996" y="4582"/>
                </a:cubicBezTo>
                <a:cubicBezTo>
                  <a:pt x="114041" y="4737"/>
                  <a:pt x="113941" y="4948"/>
                  <a:pt x="113807" y="4915"/>
                </a:cubicBezTo>
                <a:cubicBezTo>
                  <a:pt x="113874" y="5004"/>
                  <a:pt x="113941" y="5082"/>
                  <a:pt x="114018" y="5171"/>
                </a:cubicBezTo>
                <a:cubicBezTo>
                  <a:pt x="113963" y="5271"/>
                  <a:pt x="113841" y="5327"/>
                  <a:pt x="113718" y="5304"/>
                </a:cubicBezTo>
                <a:lnTo>
                  <a:pt x="113996" y="5504"/>
                </a:lnTo>
                <a:lnTo>
                  <a:pt x="113785" y="5682"/>
                </a:lnTo>
                <a:cubicBezTo>
                  <a:pt x="113852" y="5760"/>
                  <a:pt x="113930" y="5827"/>
                  <a:pt x="113996" y="5905"/>
                </a:cubicBezTo>
                <a:lnTo>
                  <a:pt x="113474" y="6105"/>
                </a:lnTo>
                <a:cubicBezTo>
                  <a:pt x="113563" y="6172"/>
                  <a:pt x="113640" y="6249"/>
                  <a:pt x="113707" y="6349"/>
                </a:cubicBezTo>
                <a:lnTo>
                  <a:pt x="113429" y="6227"/>
                </a:lnTo>
                <a:lnTo>
                  <a:pt x="113173" y="6516"/>
                </a:lnTo>
                <a:lnTo>
                  <a:pt x="113118" y="6516"/>
                </a:lnTo>
                <a:lnTo>
                  <a:pt x="113140" y="6550"/>
                </a:lnTo>
                <a:lnTo>
                  <a:pt x="112840" y="6894"/>
                </a:lnTo>
                <a:lnTo>
                  <a:pt x="113285" y="6894"/>
                </a:lnTo>
                <a:cubicBezTo>
                  <a:pt x="113040" y="7039"/>
                  <a:pt x="112773" y="7161"/>
                  <a:pt x="112495" y="7250"/>
                </a:cubicBezTo>
                <a:lnTo>
                  <a:pt x="113007" y="7283"/>
                </a:lnTo>
                <a:lnTo>
                  <a:pt x="112840" y="7439"/>
                </a:lnTo>
                <a:lnTo>
                  <a:pt x="112173" y="7717"/>
                </a:lnTo>
                <a:cubicBezTo>
                  <a:pt x="112106" y="7672"/>
                  <a:pt x="112095" y="7506"/>
                  <a:pt x="112173" y="7528"/>
                </a:cubicBezTo>
                <a:lnTo>
                  <a:pt x="112006" y="7417"/>
                </a:lnTo>
                <a:lnTo>
                  <a:pt x="112217" y="7361"/>
                </a:lnTo>
                <a:cubicBezTo>
                  <a:pt x="112217" y="7361"/>
                  <a:pt x="112095" y="7350"/>
                  <a:pt x="111950" y="7328"/>
                </a:cubicBezTo>
                <a:cubicBezTo>
                  <a:pt x="111973" y="7261"/>
                  <a:pt x="111928" y="7161"/>
                  <a:pt x="111895" y="7094"/>
                </a:cubicBezTo>
                <a:cubicBezTo>
                  <a:pt x="111873" y="7061"/>
                  <a:pt x="111862" y="7039"/>
                  <a:pt x="111862" y="7016"/>
                </a:cubicBezTo>
                <a:cubicBezTo>
                  <a:pt x="111962" y="6983"/>
                  <a:pt x="112028" y="6961"/>
                  <a:pt x="112017" y="6950"/>
                </a:cubicBezTo>
                <a:cubicBezTo>
                  <a:pt x="111973" y="6861"/>
                  <a:pt x="111884" y="6794"/>
                  <a:pt x="111784" y="6783"/>
                </a:cubicBezTo>
                <a:cubicBezTo>
                  <a:pt x="111528" y="6783"/>
                  <a:pt x="110772" y="6694"/>
                  <a:pt x="110772" y="6694"/>
                </a:cubicBezTo>
                <a:lnTo>
                  <a:pt x="110861" y="6650"/>
                </a:lnTo>
                <a:cubicBezTo>
                  <a:pt x="111094" y="6627"/>
                  <a:pt x="111339" y="6594"/>
                  <a:pt x="111572" y="6550"/>
                </a:cubicBezTo>
                <a:cubicBezTo>
                  <a:pt x="111472" y="6516"/>
                  <a:pt x="111372" y="6483"/>
                  <a:pt x="111272" y="6449"/>
                </a:cubicBezTo>
                <a:lnTo>
                  <a:pt x="111617" y="6272"/>
                </a:lnTo>
                <a:lnTo>
                  <a:pt x="111194" y="5938"/>
                </a:lnTo>
                <a:lnTo>
                  <a:pt x="111017" y="5860"/>
                </a:lnTo>
                <a:cubicBezTo>
                  <a:pt x="111150" y="5838"/>
                  <a:pt x="111283" y="5805"/>
                  <a:pt x="111417" y="5782"/>
                </a:cubicBezTo>
                <a:lnTo>
                  <a:pt x="110650" y="5593"/>
                </a:lnTo>
                <a:lnTo>
                  <a:pt x="110527" y="5415"/>
                </a:lnTo>
                <a:lnTo>
                  <a:pt x="110627" y="5393"/>
                </a:lnTo>
                <a:lnTo>
                  <a:pt x="110461" y="5315"/>
                </a:lnTo>
                <a:lnTo>
                  <a:pt x="110416" y="5249"/>
                </a:lnTo>
                <a:lnTo>
                  <a:pt x="111150" y="5138"/>
                </a:lnTo>
                <a:lnTo>
                  <a:pt x="109682" y="4493"/>
                </a:lnTo>
                <a:lnTo>
                  <a:pt x="109004" y="5249"/>
                </a:lnTo>
                <a:lnTo>
                  <a:pt x="109516" y="5249"/>
                </a:lnTo>
                <a:cubicBezTo>
                  <a:pt x="109293" y="5382"/>
                  <a:pt x="109060" y="5493"/>
                  <a:pt x="108815" y="5571"/>
                </a:cubicBezTo>
                <a:cubicBezTo>
                  <a:pt x="108715" y="5504"/>
                  <a:pt x="108615" y="5460"/>
                  <a:pt x="108493" y="5415"/>
                </a:cubicBezTo>
                <a:lnTo>
                  <a:pt x="108771" y="5138"/>
                </a:lnTo>
                <a:cubicBezTo>
                  <a:pt x="108470" y="5015"/>
                  <a:pt x="108204" y="4826"/>
                  <a:pt x="107970" y="4582"/>
                </a:cubicBezTo>
                <a:lnTo>
                  <a:pt x="108259" y="4293"/>
                </a:lnTo>
                <a:cubicBezTo>
                  <a:pt x="108181" y="4137"/>
                  <a:pt x="107992" y="4170"/>
                  <a:pt x="107848" y="4115"/>
                </a:cubicBezTo>
                <a:cubicBezTo>
                  <a:pt x="107714" y="4070"/>
                  <a:pt x="107681" y="3737"/>
                  <a:pt x="107826" y="3781"/>
                </a:cubicBezTo>
                <a:lnTo>
                  <a:pt x="107403" y="3481"/>
                </a:lnTo>
                <a:cubicBezTo>
                  <a:pt x="107514" y="3370"/>
                  <a:pt x="107403" y="3147"/>
                  <a:pt x="107325" y="3003"/>
                </a:cubicBezTo>
                <a:cubicBezTo>
                  <a:pt x="107259" y="2858"/>
                  <a:pt x="107292" y="2636"/>
                  <a:pt x="107392" y="2603"/>
                </a:cubicBezTo>
                <a:lnTo>
                  <a:pt x="106469" y="2480"/>
                </a:lnTo>
                <a:cubicBezTo>
                  <a:pt x="106625" y="2580"/>
                  <a:pt x="106747" y="2725"/>
                  <a:pt x="106814" y="2892"/>
                </a:cubicBezTo>
                <a:cubicBezTo>
                  <a:pt x="106869" y="3081"/>
                  <a:pt x="106747" y="3336"/>
                  <a:pt x="106591" y="3303"/>
                </a:cubicBezTo>
                <a:lnTo>
                  <a:pt x="106847" y="3614"/>
                </a:lnTo>
                <a:cubicBezTo>
                  <a:pt x="106780" y="3748"/>
                  <a:pt x="106625" y="3803"/>
                  <a:pt x="106491" y="3770"/>
                </a:cubicBezTo>
                <a:lnTo>
                  <a:pt x="106814" y="4026"/>
                </a:lnTo>
                <a:lnTo>
                  <a:pt x="106569" y="4226"/>
                </a:lnTo>
                <a:cubicBezTo>
                  <a:pt x="106647" y="4326"/>
                  <a:pt x="106736" y="4415"/>
                  <a:pt x="106814" y="4504"/>
                </a:cubicBezTo>
                <a:lnTo>
                  <a:pt x="106180" y="4748"/>
                </a:lnTo>
                <a:cubicBezTo>
                  <a:pt x="106358" y="4871"/>
                  <a:pt x="106503" y="5037"/>
                  <a:pt x="106580" y="5238"/>
                </a:cubicBezTo>
                <a:lnTo>
                  <a:pt x="105746" y="5249"/>
                </a:lnTo>
                <a:lnTo>
                  <a:pt x="106091" y="5627"/>
                </a:lnTo>
                <a:lnTo>
                  <a:pt x="104935" y="5293"/>
                </a:lnTo>
                <a:lnTo>
                  <a:pt x="104935" y="5015"/>
                </a:lnTo>
                <a:cubicBezTo>
                  <a:pt x="105113" y="4960"/>
                  <a:pt x="105302" y="4893"/>
                  <a:pt x="105480" y="4826"/>
                </a:cubicBezTo>
                <a:lnTo>
                  <a:pt x="105491" y="4826"/>
                </a:lnTo>
                <a:lnTo>
                  <a:pt x="106369" y="4604"/>
                </a:lnTo>
                <a:cubicBezTo>
                  <a:pt x="106369" y="4604"/>
                  <a:pt x="105368" y="4504"/>
                  <a:pt x="105280" y="4326"/>
                </a:cubicBezTo>
                <a:cubicBezTo>
                  <a:pt x="105246" y="4259"/>
                  <a:pt x="106169" y="4115"/>
                  <a:pt x="106124" y="4059"/>
                </a:cubicBezTo>
                <a:cubicBezTo>
                  <a:pt x="106069" y="3937"/>
                  <a:pt x="105947" y="3859"/>
                  <a:pt x="105813" y="3837"/>
                </a:cubicBezTo>
                <a:cubicBezTo>
                  <a:pt x="105491" y="3837"/>
                  <a:pt x="104490" y="3725"/>
                  <a:pt x="104490" y="3725"/>
                </a:cubicBezTo>
                <a:lnTo>
                  <a:pt x="104601" y="3659"/>
                </a:lnTo>
                <a:cubicBezTo>
                  <a:pt x="104924" y="3637"/>
                  <a:pt x="105235" y="3592"/>
                  <a:pt x="105535" y="3525"/>
                </a:cubicBezTo>
                <a:cubicBezTo>
                  <a:pt x="105402" y="3481"/>
                  <a:pt x="105268" y="3448"/>
                  <a:pt x="105135" y="3403"/>
                </a:cubicBezTo>
                <a:lnTo>
                  <a:pt x="105602" y="3170"/>
                </a:lnTo>
                <a:lnTo>
                  <a:pt x="105046" y="2725"/>
                </a:lnTo>
                <a:lnTo>
                  <a:pt x="104801" y="2636"/>
                </a:lnTo>
                <a:cubicBezTo>
                  <a:pt x="104979" y="2591"/>
                  <a:pt x="105146" y="2558"/>
                  <a:pt x="105324" y="2525"/>
                </a:cubicBezTo>
                <a:lnTo>
                  <a:pt x="104323" y="2269"/>
                </a:lnTo>
                <a:lnTo>
                  <a:pt x="104168" y="2047"/>
                </a:lnTo>
                <a:lnTo>
                  <a:pt x="104290" y="2002"/>
                </a:lnTo>
                <a:lnTo>
                  <a:pt x="104079" y="1902"/>
                </a:lnTo>
                <a:lnTo>
                  <a:pt x="104012" y="1813"/>
                </a:lnTo>
                <a:lnTo>
                  <a:pt x="104990" y="1669"/>
                </a:lnTo>
                <a:lnTo>
                  <a:pt x="103056" y="824"/>
                </a:lnTo>
                <a:lnTo>
                  <a:pt x="102166" y="1824"/>
                </a:lnTo>
                <a:lnTo>
                  <a:pt x="102833" y="1824"/>
                </a:lnTo>
                <a:cubicBezTo>
                  <a:pt x="102455" y="2036"/>
                  <a:pt x="102066" y="2213"/>
                  <a:pt x="101655" y="2336"/>
                </a:cubicBezTo>
                <a:lnTo>
                  <a:pt x="102411" y="2391"/>
                </a:lnTo>
                <a:lnTo>
                  <a:pt x="102166" y="2614"/>
                </a:lnTo>
                <a:lnTo>
                  <a:pt x="100610" y="3270"/>
                </a:lnTo>
                <a:lnTo>
                  <a:pt x="102000" y="3270"/>
                </a:lnTo>
                <a:cubicBezTo>
                  <a:pt x="101733" y="3425"/>
                  <a:pt x="101455" y="3559"/>
                  <a:pt x="101177" y="3681"/>
                </a:cubicBezTo>
                <a:cubicBezTo>
                  <a:pt x="101388" y="3681"/>
                  <a:pt x="101599" y="3681"/>
                  <a:pt x="101822" y="3681"/>
                </a:cubicBezTo>
                <a:lnTo>
                  <a:pt x="101166" y="4159"/>
                </a:lnTo>
                <a:lnTo>
                  <a:pt x="100610" y="4159"/>
                </a:lnTo>
                <a:lnTo>
                  <a:pt x="101633" y="4537"/>
                </a:lnTo>
                <a:cubicBezTo>
                  <a:pt x="101633" y="4548"/>
                  <a:pt x="101644" y="4559"/>
                  <a:pt x="101655" y="4570"/>
                </a:cubicBezTo>
                <a:cubicBezTo>
                  <a:pt x="101699" y="4726"/>
                  <a:pt x="101599" y="4937"/>
                  <a:pt x="101466" y="4915"/>
                </a:cubicBezTo>
                <a:lnTo>
                  <a:pt x="101644" y="5115"/>
                </a:lnTo>
                <a:lnTo>
                  <a:pt x="101344" y="5315"/>
                </a:lnTo>
                <a:lnTo>
                  <a:pt x="101399" y="5315"/>
                </a:lnTo>
                <a:lnTo>
                  <a:pt x="101655" y="5504"/>
                </a:lnTo>
                <a:lnTo>
                  <a:pt x="101444" y="5671"/>
                </a:lnTo>
                <a:cubicBezTo>
                  <a:pt x="101510" y="5749"/>
                  <a:pt x="101577" y="5827"/>
                  <a:pt x="101644" y="5905"/>
                </a:cubicBezTo>
                <a:lnTo>
                  <a:pt x="101121" y="6105"/>
                </a:lnTo>
                <a:cubicBezTo>
                  <a:pt x="101266" y="6205"/>
                  <a:pt x="101388" y="6338"/>
                  <a:pt x="101455" y="6505"/>
                </a:cubicBezTo>
                <a:lnTo>
                  <a:pt x="100765" y="6516"/>
                </a:lnTo>
                <a:lnTo>
                  <a:pt x="100832" y="6594"/>
                </a:lnTo>
                <a:lnTo>
                  <a:pt x="100610" y="6594"/>
                </a:lnTo>
                <a:lnTo>
                  <a:pt x="101088" y="6972"/>
                </a:lnTo>
                <a:lnTo>
                  <a:pt x="100021" y="7050"/>
                </a:lnTo>
                <a:lnTo>
                  <a:pt x="99498" y="7461"/>
                </a:lnTo>
                <a:lnTo>
                  <a:pt x="99253" y="7361"/>
                </a:lnTo>
                <a:lnTo>
                  <a:pt x="99053" y="7584"/>
                </a:lnTo>
                <a:lnTo>
                  <a:pt x="98887" y="7561"/>
                </a:lnTo>
                <a:cubicBezTo>
                  <a:pt x="98920" y="7584"/>
                  <a:pt x="98964" y="7617"/>
                  <a:pt x="98998" y="7650"/>
                </a:cubicBezTo>
                <a:lnTo>
                  <a:pt x="98742" y="7928"/>
                </a:lnTo>
                <a:lnTo>
                  <a:pt x="99020" y="7928"/>
                </a:lnTo>
                <a:cubicBezTo>
                  <a:pt x="99009" y="7950"/>
                  <a:pt x="98975" y="7962"/>
                  <a:pt x="98953" y="7962"/>
                </a:cubicBezTo>
                <a:lnTo>
                  <a:pt x="98987" y="8006"/>
                </a:lnTo>
                <a:cubicBezTo>
                  <a:pt x="98820" y="8095"/>
                  <a:pt x="98642" y="8173"/>
                  <a:pt x="98464" y="8228"/>
                </a:cubicBezTo>
                <a:lnTo>
                  <a:pt x="98898" y="8262"/>
                </a:lnTo>
                <a:lnTo>
                  <a:pt x="98753" y="8395"/>
                </a:lnTo>
                <a:lnTo>
                  <a:pt x="97864" y="8773"/>
                </a:lnTo>
                <a:lnTo>
                  <a:pt x="98664" y="8773"/>
                </a:lnTo>
                <a:cubicBezTo>
                  <a:pt x="98508" y="8862"/>
                  <a:pt x="98353" y="8940"/>
                  <a:pt x="98186" y="9007"/>
                </a:cubicBezTo>
                <a:lnTo>
                  <a:pt x="98553" y="9007"/>
                </a:lnTo>
                <a:lnTo>
                  <a:pt x="98175" y="9285"/>
                </a:lnTo>
                <a:lnTo>
                  <a:pt x="97853" y="9285"/>
                </a:lnTo>
                <a:lnTo>
                  <a:pt x="98553" y="9540"/>
                </a:lnTo>
                <a:lnTo>
                  <a:pt x="98731" y="9540"/>
                </a:lnTo>
                <a:lnTo>
                  <a:pt x="98175" y="9674"/>
                </a:lnTo>
                <a:cubicBezTo>
                  <a:pt x="98231" y="9752"/>
                  <a:pt x="98308" y="9818"/>
                  <a:pt x="98397" y="9874"/>
                </a:cubicBezTo>
                <a:lnTo>
                  <a:pt x="98275" y="9952"/>
                </a:lnTo>
                <a:lnTo>
                  <a:pt x="98497" y="9941"/>
                </a:lnTo>
                <a:lnTo>
                  <a:pt x="98186" y="10030"/>
                </a:lnTo>
                <a:cubicBezTo>
                  <a:pt x="98242" y="10163"/>
                  <a:pt x="98308" y="10296"/>
                  <a:pt x="98420" y="10396"/>
                </a:cubicBezTo>
                <a:lnTo>
                  <a:pt x="98242" y="10485"/>
                </a:lnTo>
                <a:cubicBezTo>
                  <a:pt x="98308" y="10530"/>
                  <a:pt x="98364" y="10563"/>
                  <a:pt x="98431" y="10608"/>
                </a:cubicBezTo>
                <a:lnTo>
                  <a:pt x="98197" y="10686"/>
                </a:lnTo>
                <a:lnTo>
                  <a:pt x="97853" y="10697"/>
                </a:lnTo>
                <a:lnTo>
                  <a:pt x="97875" y="10708"/>
                </a:lnTo>
                <a:lnTo>
                  <a:pt x="97819" y="10708"/>
                </a:lnTo>
                <a:lnTo>
                  <a:pt x="98008" y="10474"/>
                </a:lnTo>
                <a:lnTo>
                  <a:pt x="97586" y="10385"/>
                </a:lnTo>
                <a:cubicBezTo>
                  <a:pt x="97708" y="10385"/>
                  <a:pt x="97819" y="10341"/>
                  <a:pt x="97897" y="10252"/>
                </a:cubicBezTo>
                <a:lnTo>
                  <a:pt x="96885" y="9963"/>
                </a:lnTo>
                <a:lnTo>
                  <a:pt x="96885" y="9774"/>
                </a:lnTo>
                <a:cubicBezTo>
                  <a:pt x="97008" y="9740"/>
                  <a:pt x="97130" y="9696"/>
                  <a:pt x="97252" y="9640"/>
                </a:cubicBezTo>
                <a:lnTo>
                  <a:pt x="97252" y="9640"/>
                </a:lnTo>
                <a:lnTo>
                  <a:pt x="97853" y="9496"/>
                </a:lnTo>
                <a:cubicBezTo>
                  <a:pt x="97853" y="9496"/>
                  <a:pt x="97174" y="9429"/>
                  <a:pt x="97108" y="9307"/>
                </a:cubicBezTo>
                <a:cubicBezTo>
                  <a:pt x="97085" y="9251"/>
                  <a:pt x="97719" y="9162"/>
                  <a:pt x="97686" y="9118"/>
                </a:cubicBezTo>
                <a:cubicBezTo>
                  <a:pt x="97652" y="9040"/>
                  <a:pt x="97575" y="8984"/>
                  <a:pt x="97474" y="8962"/>
                </a:cubicBezTo>
                <a:cubicBezTo>
                  <a:pt x="97252" y="8962"/>
                  <a:pt x="96574" y="8895"/>
                  <a:pt x="96574" y="8895"/>
                </a:cubicBezTo>
                <a:lnTo>
                  <a:pt x="96652" y="8851"/>
                </a:lnTo>
                <a:cubicBezTo>
                  <a:pt x="96863" y="8829"/>
                  <a:pt x="97074" y="8795"/>
                  <a:pt x="97285" y="8751"/>
                </a:cubicBezTo>
                <a:cubicBezTo>
                  <a:pt x="97197" y="8729"/>
                  <a:pt x="97108" y="8695"/>
                  <a:pt x="97019" y="8673"/>
                </a:cubicBezTo>
                <a:lnTo>
                  <a:pt x="97330" y="8517"/>
                </a:lnTo>
                <a:lnTo>
                  <a:pt x="96952" y="8217"/>
                </a:lnTo>
                <a:lnTo>
                  <a:pt x="96785" y="8151"/>
                </a:lnTo>
                <a:cubicBezTo>
                  <a:pt x="96907" y="8117"/>
                  <a:pt x="97030" y="8095"/>
                  <a:pt x="97141" y="8073"/>
                </a:cubicBezTo>
                <a:lnTo>
                  <a:pt x="96463" y="7906"/>
                </a:lnTo>
                <a:lnTo>
                  <a:pt x="96352" y="7750"/>
                </a:lnTo>
                <a:lnTo>
                  <a:pt x="96441" y="7717"/>
                </a:lnTo>
                <a:lnTo>
                  <a:pt x="96296" y="7650"/>
                </a:lnTo>
                <a:lnTo>
                  <a:pt x="96251" y="7595"/>
                </a:lnTo>
                <a:lnTo>
                  <a:pt x="96907" y="7495"/>
                </a:lnTo>
                <a:lnTo>
                  <a:pt x="95607" y="6905"/>
                </a:lnTo>
                <a:lnTo>
                  <a:pt x="94995" y="7584"/>
                </a:lnTo>
                <a:lnTo>
                  <a:pt x="95451" y="7584"/>
                </a:lnTo>
                <a:cubicBezTo>
                  <a:pt x="95206" y="7728"/>
                  <a:pt x="94940" y="7850"/>
                  <a:pt x="94662" y="7928"/>
                </a:cubicBezTo>
                <a:lnTo>
                  <a:pt x="95173" y="7973"/>
                </a:lnTo>
                <a:lnTo>
                  <a:pt x="94995" y="8128"/>
                </a:lnTo>
                <a:lnTo>
                  <a:pt x="93939" y="8573"/>
                </a:lnTo>
                <a:lnTo>
                  <a:pt x="94895" y="8573"/>
                </a:lnTo>
                <a:cubicBezTo>
                  <a:pt x="94717" y="8684"/>
                  <a:pt x="94528" y="8773"/>
                  <a:pt x="94339" y="8851"/>
                </a:cubicBezTo>
                <a:lnTo>
                  <a:pt x="94773" y="8851"/>
                </a:lnTo>
                <a:lnTo>
                  <a:pt x="94328" y="9185"/>
                </a:lnTo>
                <a:lnTo>
                  <a:pt x="93939" y="9185"/>
                </a:lnTo>
                <a:lnTo>
                  <a:pt x="94773" y="9485"/>
                </a:lnTo>
                <a:lnTo>
                  <a:pt x="95151" y="9485"/>
                </a:lnTo>
                <a:cubicBezTo>
                  <a:pt x="94928" y="9652"/>
                  <a:pt x="94684" y="9818"/>
                  <a:pt x="94439" y="9963"/>
                </a:cubicBezTo>
                <a:lnTo>
                  <a:pt x="95596" y="9896"/>
                </a:lnTo>
                <a:lnTo>
                  <a:pt x="95596" y="10085"/>
                </a:lnTo>
                <a:lnTo>
                  <a:pt x="95351" y="10196"/>
                </a:lnTo>
                <a:cubicBezTo>
                  <a:pt x="95184" y="10252"/>
                  <a:pt x="95017" y="10274"/>
                  <a:pt x="94839" y="10296"/>
                </a:cubicBezTo>
                <a:cubicBezTo>
                  <a:pt x="94917" y="10307"/>
                  <a:pt x="94995" y="10319"/>
                  <a:pt x="95073" y="10330"/>
                </a:cubicBezTo>
                <a:lnTo>
                  <a:pt x="94539" y="10563"/>
                </a:lnTo>
                <a:lnTo>
                  <a:pt x="94973" y="10819"/>
                </a:lnTo>
                <a:lnTo>
                  <a:pt x="93950" y="10841"/>
                </a:lnTo>
                <a:lnTo>
                  <a:pt x="93950" y="10841"/>
                </a:lnTo>
                <a:cubicBezTo>
                  <a:pt x="93917" y="10774"/>
                  <a:pt x="93850" y="10730"/>
                  <a:pt x="93772" y="10719"/>
                </a:cubicBezTo>
                <a:cubicBezTo>
                  <a:pt x="93583" y="10719"/>
                  <a:pt x="93005" y="10652"/>
                  <a:pt x="93005" y="10652"/>
                </a:cubicBezTo>
                <a:lnTo>
                  <a:pt x="93072" y="10619"/>
                </a:lnTo>
                <a:cubicBezTo>
                  <a:pt x="93250" y="10597"/>
                  <a:pt x="93427" y="10574"/>
                  <a:pt x="93605" y="10530"/>
                </a:cubicBezTo>
                <a:cubicBezTo>
                  <a:pt x="93528" y="10508"/>
                  <a:pt x="93461" y="10485"/>
                  <a:pt x="93383" y="10463"/>
                </a:cubicBezTo>
                <a:lnTo>
                  <a:pt x="93639" y="10330"/>
                </a:lnTo>
                <a:lnTo>
                  <a:pt x="93327" y="10074"/>
                </a:lnTo>
                <a:lnTo>
                  <a:pt x="93183" y="10018"/>
                </a:lnTo>
                <a:cubicBezTo>
                  <a:pt x="93283" y="9996"/>
                  <a:pt x="93383" y="9974"/>
                  <a:pt x="93483" y="9952"/>
                </a:cubicBezTo>
                <a:lnTo>
                  <a:pt x="92916" y="9818"/>
                </a:lnTo>
                <a:lnTo>
                  <a:pt x="92816" y="9674"/>
                </a:lnTo>
                <a:lnTo>
                  <a:pt x="92894" y="9652"/>
                </a:lnTo>
                <a:lnTo>
                  <a:pt x="92771" y="9596"/>
                </a:lnTo>
                <a:lnTo>
                  <a:pt x="92727" y="9540"/>
                </a:lnTo>
                <a:lnTo>
                  <a:pt x="93283" y="9463"/>
                </a:lnTo>
                <a:lnTo>
                  <a:pt x="92171" y="8973"/>
                </a:lnTo>
                <a:lnTo>
                  <a:pt x="91660" y="9540"/>
                </a:lnTo>
                <a:lnTo>
                  <a:pt x="92049" y="9540"/>
                </a:lnTo>
                <a:cubicBezTo>
                  <a:pt x="91838" y="9674"/>
                  <a:pt x="91604" y="9774"/>
                  <a:pt x="91371" y="9841"/>
                </a:cubicBezTo>
                <a:lnTo>
                  <a:pt x="91804" y="9874"/>
                </a:lnTo>
                <a:lnTo>
                  <a:pt x="91671" y="10007"/>
                </a:lnTo>
                <a:lnTo>
                  <a:pt x="90770" y="10385"/>
                </a:lnTo>
                <a:lnTo>
                  <a:pt x="91571" y="10385"/>
                </a:lnTo>
                <a:cubicBezTo>
                  <a:pt x="91471" y="10441"/>
                  <a:pt x="91382" y="10496"/>
                  <a:pt x="91282" y="10541"/>
                </a:cubicBezTo>
                <a:lnTo>
                  <a:pt x="90637" y="10352"/>
                </a:lnTo>
                <a:lnTo>
                  <a:pt x="90637" y="10163"/>
                </a:lnTo>
                <a:cubicBezTo>
                  <a:pt x="90759" y="10118"/>
                  <a:pt x="90881" y="10074"/>
                  <a:pt x="91004" y="10018"/>
                </a:cubicBezTo>
                <a:lnTo>
                  <a:pt x="91004" y="10018"/>
                </a:lnTo>
                <a:lnTo>
                  <a:pt x="91615" y="9874"/>
                </a:lnTo>
                <a:cubicBezTo>
                  <a:pt x="91615" y="9874"/>
                  <a:pt x="90926" y="9796"/>
                  <a:pt x="90870" y="9674"/>
                </a:cubicBezTo>
                <a:cubicBezTo>
                  <a:pt x="90848" y="9629"/>
                  <a:pt x="91471" y="9540"/>
                  <a:pt x="91448" y="9496"/>
                </a:cubicBezTo>
                <a:cubicBezTo>
                  <a:pt x="91404" y="9407"/>
                  <a:pt x="91326" y="9351"/>
                  <a:pt x="91237" y="9340"/>
                </a:cubicBezTo>
                <a:cubicBezTo>
                  <a:pt x="91004" y="9340"/>
                  <a:pt x="90325" y="9262"/>
                  <a:pt x="90325" y="9262"/>
                </a:cubicBezTo>
                <a:lnTo>
                  <a:pt x="90403" y="9229"/>
                </a:lnTo>
                <a:cubicBezTo>
                  <a:pt x="90626" y="9207"/>
                  <a:pt x="90837" y="9173"/>
                  <a:pt x="91048" y="9129"/>
                </a:cubicBezTo>
                <a:cubicBezTo>
                  <a:pt x="90948" y="9107"/>
                  <a:pt x="90859" y="9073"/>
                  <a:pt x="90770" y="9040"/>
                </a:cubicBezTo>
                <a:lnTo>
                  <a:pt x="91082" y="8884"/>
                </a:lnTo>
                <a:lnTo>
                  <a:pt x="90703" y="8584"/>
                </a:lnTo>
                <a:lnTo>
                  <a:pt x="90537" y="8517"/>
                </a:lnTo>
                <a:cubicBezTo>
                  <a:pt x="90659" y="8495"/>
                  <a:pt x="90770" y="8473"/>
                  <a:pt x="90892" y="8451"/>
                </a:cubicBezTo>
                <a:lnTo>
                  <a:pt x="90214" y="8273"/>
                </a:lnTo>
                <a:lnTo>
                  <a:pt x="90103" y="8117"/>
                </a:lnTo>
                <a:lnTo>
                  <a:pt x="90192" y="8095"/>
                </a:lnTo>
                <a:lnTo>
                  <a:pt x="90036" y="8028"/>
                </a:lnTo>
                <a:lnTo>
                  <a:pt x="90003" y="7973"/>
                </a:lnTo>
                <a:lnTo>
                  <a:pt x="90659" y="7861"/>
                </a:lnTo>
                <a:lnTo>
                  <a:pt x="89347" y="7306"/>
                </a:lnTo>
                <a:lnTo>
                  <a:pt x="88747" y="7984"/>
                </a:lnTo>
                <a:lnTo>
                  <a:pt x="89214" y="7984"/>
                </a:lnTo>
                <a:cubicBezTo>
                  <a:pt x="88958" y="8128"/>
                  <a:pt x="88691" y="8251"/>
                  <a:pt x="88413" y="8340"/>
                </a:cubicBezTo>
                <a:lnTo>
                  <a:pt x="88925" y="8373"/>
                </a:lnTo>
                <a:lnTo>
                  <a:pt x="88758" y="8529"/>
                </a:lnTo>
                <a:lnTo>
                  <a:pt x="87702" y="8984"/>
                </a:lnTo>
                <a:lnTo>
                  <a:pt x="88647" y="8984"/>
                </a:lnTo>
                <a:cubicBezTo>
                  <a:pt x="88469" y="9084"/>
                  <a:pt x="88280" y="9173"/>
                  <a:pt x="88091" y="9262"/>
                </a:cubicBezTo>
                <a:lnTo>
                  <a:pt x="88535" y="9262"/>
                </a:lnTo>
                <a:lnTo>
                  <a:pt x="88080" y="9585"/>
                </a:lnTo>
                <a:lnTo>
                  <a:pt x="87702" y="9585"/>
                </a:lnTo>
                <a:lnTo>
                  <a:pt x="88535" y="9885"/>
                </a:lnTo>
                <a:lnTo>
                  <a:pt x="88925" y="9885"/>
                </a:lnTo>
                <a:cubicBezTo>
                  <a:pt x="88691" y="10063"/>
                  <a:pt x="88446" y="10219"/>
                  <a:pt x="88202" y="10374"/>
                </a:cubicBezTo>
                <a:lnTo>
                  <a:pt x="89369" y="10307"/>
                </a:lnTo>
                <a:lnTo>
                  <a:pt x="89369" y="10485"/>
                </a:lnTo>
                <a:lnTo>
                  <a:pt x="89125" y="10597"/>
                </a:lnTo>
                <a:cubicBezTo>
                  <a:pt x="88958" y="10641"/>
                  <a:pt x="88780" y="10674"/>
                  <a:pt x="88602" y="10686"/>
                </a:cubicBezTo>
                <a:cubicBezTo>
                  <a:pt x="88680" y="10708"/>
                  <a:pt x="88758" y="10719"/>
                  <a:pt x="88836" y="10730"/>
                </a:cubicBezTo>
                <a:lnTo>
                  <a:pt x="88313" y="10963"/>
                </a:lnTo>
                <a:lnTo>
                  <a:pt x="88736" y="11208"/>
                </a:lnTo>
                <a:lnTo>
                  <a:pt x="88035" y="11230"/>
                </a:lnTo>
                <a:cubicBezTo>
                  <a:pt x="87835" y="11197"/>
                  <a:pt x="87579" y="11141"/>
                  <a:pt x="87546" y="11075"/>
                </a:cubicBezTo>
                <a:cubicBezTo>
                  <a:pt x="87524" y="11030"/>
                  <a:pt x="88146" y="10930"/>
                  <a:pt x="88124" y="10886"/>
                </a:cubicBezTo>
                <a:cubicBezTo>
                  <a:pt x="88080" y="10808"/>
                  <a:pt x="88002" y="10752"/>
                  <a:pt x="87913" y="10741"/>
                </a:cubicBezTo>
                <a:cubicBezTo>
                  <a:pt x="87735" y="10741"/>
                  <a:pt x="87268" y="10686"/>
                  <a:pt x="87090" y="10674"/>
                </a:cubicBezTo>
                <a:cubicBezTo>
                  <a:pt x="87068" y="10663"/>
                  <a:pt x="87057" y="10652"/>
                  <a:pt x="87034" y="10652"/>
                </a:cubicBezTo>
                <a:lnTo>
                  <a:pt x="87090" y="10619"/>
                </a:lnTo>
                <a:cubicBezTo>
                  <a:pt x="87301" y="10608"/>
                  <a:pt x="87513" y="10574"/>
                  <a:pt x="87724" y="10530"/>
                </a:cubicBezTo>
                <a:cubicBezTo>
                  <a:pt x="87635" y="10496"/>
                  <a:pt x="87535" y="10474"/>
                  <a:pt x="87446" y="10441"/>
                </a:cubicBezTo>
                <a:lnTo>
                  <a:pt x="87757" y="10285"/>
                </a:lnTo>
                <a:lnTo>
                  <a:pt x="87379" y="9985"/>
                </a:lnTo>
                <a:lnTo>
                  <a:pt x="87212" y="9918"/>
                </a:lnTo>
                <a:cubicBezTo>
                  <a:pt x="87335" y="9896"/>
                  <a:pt x="87446" y="9863"/>
                  <a:pt x="87568" y="9841"/>
                </a:cubicBezTo>
                <a:lnTo>
                  <a:pt x="86890" y="9674"/>
                </a:lnTo>
                <a:lnTo>
                  <a:pt x="86779" y="9518"/>
                </a:lnTo>
                <a:lnTo>
                  <a:pt x="86868" y="9496"/>
                </a:lnTo>
                <a:lnTo>
                  <a:pt x="86723" y="9429"/>
                </a:lnTo>
                <a:lnTo>
                  <a:pt x="86679" y="9362"/>
                </a:lnTo>
                <a:lnTo>
                  <a:pt x="87335" y="9262"/>
                </a:lnTo>
                <a:lnTo>
                  <a:pt x="86012" y="8684"/>
                </a:lnTo>
                <a:lnTo>
                  <a:pt x="85622" y="9118"/>
                </a:lnTo>
                <a:cubicBezTo>
                  <a:pt x="85456" y="9051"/>
                  <a:pt x="85300" y="8940"/>
                  <a:pt x="85178" y="8807"/>
                </a:cubicBezTo>
                <a:lnTo>
                  <a:pt x="85333" y="8640"/>
                </a:lnTo>
                <a:cubicBezTo>
                  <a:pt x="85289" y="8551"/>
                  <a:pt x="85189" y="8573"/>
                  <a:pt x="85100" y="8540"/>
                </a:cubicBezTo>
                <a:cubicBezTo>
                  <a:pt x="85022" y="8517"/>
                  <a:pt x="85011" y="8328"/>
                  <a:pt x="85089" y="8351"/>
                </a:cubicBezTo>
                <a:cubicBezTo>
                  <a:pt x="85011" y="8295"/>
                  <a:pt x="84933" y="8239"/>
                  <a:pt x="84844" y="8184"/>
                </a:cubicBezTo>
                <a:cubicBezTo>
                  <a:pt x="84911" y="8117"/>
                  <a:pt x="84844" y="7995"/>
                  <a:pt x="84811" y="7906"/>
                </a:cubicBezTo>
                <a:cubicBezTo>
                  <a:pt x="84766" y="7817"/>
                  <a:pt x="84789" y="7695"/>
                  <a:pt x="84844" y="7684"/>
                </a:cubicBezTo>
                <a:lnTo>
                  <a:pt x="84322" y="7617"/>
                </a:lnTo>
                <a:cubicBezTo>
                  <a:pt x="84411" y="7661"/>
                  <a:pt x="84477" y="7750"/>
                  <a:pt x="84522" y="7839"/>
                </a:cubicBezTo>
                <a:cubicBezTo>
                  <a:pt x="84544" y="7950"/>
                  <a:pt x="84477" y="8095"/>
                  <a:pt x="84388" y="8073"/>
                </a:cubicBezTo>
                <a:lnTo>
                  <a:pt x="84533" y="8251"/>
                </a:lnTo>
                <a:cubicBezTo>
                  <a:pt x="84500" y="8317"/>
                  <a:pt x="84411" y="8362"/>
                  <a:pt x="84333" y="8340"/>
                </a:cubicBezTo>
                <a:lnTo>
                  <a:pt x="84511" y="8473"/>
                </a:lnTo>
                <a:lnTo>
                  <a:pt x="84377" y="8595"/>
                </a:lnTo>
                <a:lnTo>
                  <a:pt x="84511" y="8751"/>
                </a:lnTo>
                <a:lnTo>
                  <a:pt x="84155" y="8895"/>
                </a:lnTo>
                <a:cubicBezTo>
                  <a:pt x="84255" y="8962"/>
                  <a:pt x="84333" y="9062"/>
                  <a:pt x="84388" y="9173"/>
                </a:cubicBezTo>
                <a:lnTo>
                  <a:pt x="83910" y="9185"/>
                </a:lnTo>
                <a:lnTo>
                  <a:pt x="84511" y="9807"/>
                </a:lnTo>
                <a:lnTo>
                  <a:pt x="83832" y="9985"/>
                </a:lnTo>
                <a:cubicBezTo>
                  <a:pt x="83621" y="9963"/>
                  <a:pt x="83310" y="9941"/>
                  <a:pt x="83121" y="9918"/>
                </a:cubicBezTo>
                <a:cubicBezTo>
                  <a:pt x="83076" y="9896"/>
                  <a:pt x="83043" y="9885"/>
                  <a:pt x="82999" y="9863"/>
                </a:cubicBezTo>
                <a:lnTo>
                  <a:pt x="83021" y="9852"/>
                </a:lnTo>
                <a:cubicBezTo>
                  <a:pt x="83265" y="9829"/>
                  <a:pt x="83510" y="9796"/>
                  <a:pt x="83743" y="9740"/>
                </a:cubicBezTo>
                <a:cubicBezTo>
                  <a:pt x="83643" y="9707"/>
                  <a:pt x="83543" y="9674"/>
                  <a:pt x="83432" y="9640"/>
                </a:cubicBezTo>
                <a:lnTo>
                  <a:pt x="83799" y="9463"/>
                </a:lnTo>
                <a:lnTo>
                  <a:pt x="83365" y="9118"/>
                </a:lnTo>
                <a:lnTo>
                  <a:pt x="83221" y="9062"/>
                </a:lnTo>
                <a:lnTo>
                  <a:pt x="83532" y="8984"/>
                </a:lnTo>
                <a:lnTo>
                  <a:pt x="83510" y="8973"/>
                </a:lnTo>
                <a:lnTo>
                  <a:pt x="83588" y="8951"/>
                </a:lnTo>
                <a:lnTo>
                  <a:pt x="83388" y="8907"/>
                </a:lnTo>
                <a:cubicBezTo>
                  <a:pt x="83165" y="8784"/>
                  <a:pt x="82932" y="8662"/>
                  <a:pt x="82698" y="8562"/>
                </a:cubicBezTo>
                <a:lnTo>
                  <a:pt x="82776" y="8551"/>
                </a:lnTo>
                <a:lnTo>
                  <a:pt x="82598" y="8473"/>
                </a:lnTo>
                <a:lnTo>
                  <a:pt x="82554" y="8395"/>
                </a:lnTo>
                <a:lnTo>
                  <a:pt x="83310" y="8284"/>
                </a:lnTo>
                <a:lnTo>
                  <a:pt x="82598" y="7973"/>
                </a:lnTo>
                <a:cubicBezTo>
                  <a:pt x="82854" y="7873"/>
                  <a:pt x="83110" y="7784"/>
                  <a:pt x="83377" y="7706"/>
                </a:cubicBezTo>
                <a:cubicBezTo>
                  <a:pt x="82932" y="7572"/>
                  <a:pt x="82243" y="7350"/>
                  <a:pt x="81798" y="7205"/>
                </a:cubicBezTo>
                <a:cubicBezTo>
                  <a:pt x="82365" y="6994"/>
                  <a:pt x="82698" y="6939"/>
                  <a:pt x="83265" y="6727"/>
                </a:cubicBezTo>
                <a:cubicBezTo>
                  <a:pt x="82676" y="6638"/>
                  <a:pt x="82887" y="6416"/>
                  <a:pt x="82309" y="6238"/>
                </a:cubicBezTo>
                <a:lnTo>
                  <a:pt x="82587" y="5960"/>
                </a:lnTo>
                <a:cubicBezTo>
                  <a:pt x="82287" y="5827"/>
                  <a:pt x="82009" y="5638"/>
                  <a:pt x="81787" y="5404"/>
                </a:cubicBezTo>
                <a:cubicBezTo>
                  <a:pt x="81887" y="5304"/>
                  <a:pt x="81976" y="5204"/>
                  <a:pt x="82076" y="5104"/>
                </a:cubicBezTo>
                <a:cubicBezTo>
                  <a:pt x="81987" y="4948"/>
                  <a:pt x="81809" y="4982"/>
                  <a:pt x="81664" y="4926"/>
                </a:cubicBezTo>
                <a:cubicBezTo>
                  <a:pt x="81520" y="4871"/>
                  <a:pt x="81498" y="4548"/>
                  <a:pt x="81631" y="4593"/>
                </a:cubicBezTo>
                <a:lnTo>
                  <a:pt x="81209" y="4293"/>
                </a:lnTo>
                <a:cubicBezTo>
                  <a:pt x="81331" y="4181"/>
                  <a:pt x="81209" y="3959"/>
                  <a:pt x="81142" y="3814"/>
                </a:cubicBezTo>
                <a:cubicBezTo>
                  <a:pt x="81075" y="3681"/>
                  <a:pt x="81097" y="3448"/>
                  <a:pt x="81197" y="3425"/>
                </a:cubicBezTo>
                <a:lnTo>
                  <a:pt x="80275" y="3292"/>
                </a:lnTo>
                <a:cubicBezTo>
                  <a:pt x="80441" y="3392"/>
                  <a:pt x="80564" y="3536"/>
                  <a:pt x="80630" y="3703"/>
                </a:cubicBezTo>
                <a:cubicBezTo>
                  <a:pt x="80675" y="3892"/>
                  <a:pt x="80564" y="4148"/>
                  <a:pt x="80397" y="4115"/>
                </a:cubicBezTo>
                <a:lnTo>
                  <a:pt x="80664" y="4426"/>
                </a:lnTo>
                <a:cubicBezTo>
                  <a:pt x="80586" y="4548"/>
                  <a:pt x="80441" y="4615"/>
                  <a:pt x="80297" y="4582"/>
                </a:cubicBezTo>
                <a:lnTo>
                  <a:pt x="80619" y="4826"/>
                </a:lnTo>
                <a:lnTo>
                  <a:pt x="80375" y="5037"/>
                </a:lnTo>
                <a:cubicBezTo>
                  <a:pt x="80464" y="5138"/>
                  <a:pt x="80541" y="5226"/>
                  <a:pt x="80630" y="5315"/>
                </a:cubicBezTo>
                <a:lnTo>
                  <a:pt x="79997" y="5560"/>
                </a:lnTo>
                <a:cubicBezTo>
                  <a:pt x="80175" y="5682"/>
                  <a:pt x="80308" y="5849"/>
                  <a:pt x="80397" y="6049"/>
                </a:cubicBezTo>
                <a:lnTo>
                  <a:pt x="79563" y="6060"/>
                </a:lnTo>
                <a:lnTo>
                  <a:pt x="80619" y="7172"/>
                </a:lnTo>
                <a:lnTo>
                  <a:pt x="78840" y="7617"/>
                </a:lnTo>
                <a:cubicBezTo>
                  <a:pt x="78874" y="7650"/>
                  <a:pt x="78907" y="7695"/>
                  <a:pt x="78929" y="7728"/>
                </a:cubicBezTo>
                <a:lnTo>
                  <a:pt x="78907" y="7728"/>
                </a:lnTo>
                <a:cubicBezTo>
                  <a:pt x="78851" y="7728"/>
                  <a:pt x="78774" y="7728"/>
                  <a:pt x="78685" y="7717"/>
                </a:cubicBezTo>
                <a:cubicBezTo>
                  <a:pt x="78718" y="7684"/>
                  <a:pt x="78740" y="7650"/>
                  <a:pt x="78774" y="7617"/>
                </a:cubicBezTo>
                <a:cubicBezTo>
                  <a:pt x="78718" y="7517"/>
                  <a:pt x="78596" y="7539"/>
                  <a:pt x="78496" y="7506"/>
                </a:cubicBezTo>
                <a:cubicBezTo>
                  <a:pt x="78473" y="7495"/>
                  <a:pt x="78462" y="7472"/>
                  <a:pt x="78451" y="7450"/>
                </a:cubicBezTo>
                <a:cubicBezTo>
                  <a:pt x="78507" y="7439"/>
                  <a:pt x="78573" y="7428"/>
                  <a:pt x="78640" y="7417"/>
                </a:cubicBezTo>
                <a:cubicBezTo>
                  <a:pt x="78562" y="7395"/>
                  <a:pt x="78496" y="7372"/>
                  <a:pt x="78418" y="7350"/>
                </a:cubicBezTo>
                <a:cubicBezTo>
                  <a:pt x="78418" y="7294"/>
                  <a:pt x="78440" y="7250"/>
                  <a:pt x="78485" y="7261"/>
                </a:cubicBezTo>
                <a:lnTo>
                  <a:pt x="78407" y="7205"/>
                </a:lnTo>
                <a:lnTo>
                  <a:pt x="78696" y="7061"/>
                </a:lnTo>
                <a:lnTo>
                  <a:pt x="78140" y="6616"/>
                </a:lnTo>
                <a:lnTo>
                  <a:pt x="78118" y="6605"/>
                </a:lnTo>
                <a:cubicBezTo>
                  <a:pt x="78107" y="6561"/>
                  <a:pt x="78129" y="6505"/>
                  <a:pt x="78162" y="6472"/>
                </a:cubicBezTo>
                <a:lnTo>
                  <a:pt x="78207" y="6461"/>
                </a:lnTo>
                <a:lnTo>
                  <a:pt x="78218" y="6461"/>
                </a:lnTo>
                <a:lnTo>
                  <a:pt x="78207" y="6461"/>
                </a:lnTo>
                <a:cubicBezTo>
                  <a:pt x="78273" y="6449"/>
                  <a:pt x="78351" y="6438"/>
                  <a:pt x="78418" y="6416"/>
                </a:cubicBezTo>
                <a:lnTo>
                  <a:pt x="77406" y="6183"/>
                </a:lnTo>
                <a:lnTo>
                  <a:pt x="77250" y="5949"/>
                </a:lnTo>
                <a:lnTo>
                  <a:pt x="77373" y="5916"/>
                </a:lnTo>
                <a:lnTo>
                  <a:pt x="77161" y="5816"/>
                </a:lnTo>
                <a:lnTo>
                  <a:pt x="77095" y="5727"/>
                </a:lnTo>
                <a:lnTo>
                  <a:pt x="78062" y="5571"/>
                </a:lnTo>
                <a:lnTo>
                  <a:pt x="76139" y="4737"/>
                </a:lnTo>
                <a:lnTo>
                  <a:pt x="75249" y="5727"/>
                </a:lnTo>
                <a:lnTo>
                  <a:pt x="75916" y="5727"/>
                </a:lnTo>
                <a:cubicBezTo>
                  <a:pt x="75549" y="5938"/>
                  <a:pt x="75149" y="6116"/>
                  <a:pt x="74749" y="6238"/>
                </a:cubicBezTo>
                <a:lnTo>
                  <a:pt x="75494" y="6294"/>
                </a:lnTo>
                <a:lnTo>
                  <a:pt x="75249" y="6516"/>
                </a:lnTo>
                <a:lnTo>
                  <a:pt x="74404" y="6883"/>
                </a:lnTo>
                <a:lnTo>
                  <a:pt x="74304" y="6794"/>
                </a:lnTo>
                <a:lnTo>
                  <a:pt x="74549" y="6550"/>
                </a:lnTo>
                <a:cubicBezTo>
                  <a:pt x="74482" y="6427"/>
                  <a:pt x="74326" y="6449"/>
                  <a:pt x="74204" y="6405"/>
                </a:cubicBezTo>
                <a:cubicBezTo>
                  <a:pt x="74093" y="6361"/>
                  <a:pt x="74071" y="6094"/>
                  <a:pt x="74182" y="6127"/>
                </a:cubicBezTo>
                <a:lnTo>
                  <a:pt x="73837" y="5882"/>
                </a:lnTo>
                <a:cubicBezTo>
                  <a:pt x="73926" y="5793"/>
                  <a:pt x="73837" y="5604"/>
                  <a:pt x="73782" y="5493"/>
                </a:cubicBezTo>
                <a:cubicBezTo>
                  <a:pt x="73715" y="5371"/>
                  <a:pt x="73748" y="5182"/>
                  <a:pt x="73826" y="5171"/>
                </a:cubicBezTo>
                <a:lnTo>
                  <a:pt x="73070" y="5060"/>
                </a:lnTo>
                <a:cubicBezTo>
                  <a:pt x="73192" y="5138"/>
                  <a:pt x="73292" y="5260"/>
                  <a:pt x="73348" y="5404"/>
                </a:cubicBezTo>
                <a:cubicBezTo>
                  <a:pt x="73392" y="5549"/>
                  <a:pt x="73292" y="5771"/>
                  <a:pt x="73159" y="5738"/>
                </a:cubicBezTo>
                <a:cubicBezTo>
                  <a:pt x="73237" y="5827"/>
                  <a:pt x="73303" y="5905"/>
                  <a:pt x="73370" y="5994"/>
                </a:cubicBezTo>
                <a:cubicBezTo>
                  <a:pt x="73315" y="6094"/>
                  <a:pt x="73192" y="6149"/>
                  <a:pt x="73081" y="6116"/>
                </a:cubicBezTo>
                <a:lnTo>
                  <a:pt x="73348" y="6327"/>
                </a:lnTo>
                <a:lnTo>
                  <a:pt x="73137" y="6494"/>
                </a:lnTo>
                <a:lnTo>
                  <a:pt x="73348" y="6727"/>
                </a:lnTo>
                <a:lnTo>
                  <a:pt x="72825" y="6928"/>
                </a:lnTo>
                <a:cubicBezTo>
                  <a:pt x="72970" y="7028"/>
                  <a:pt x="73081" y="7172"/>
                  <a:pt x="73159" y="7328"/>
                </a:cubicBezTo>
                <a:lnTo>
                  <a:pt x="72458" y="7339"/>
                </a:lnTo>
                <a:lnTo>
                  <a:pt x="73326" y="8262"/>
                </a:lnTo>
                <a:lnTo>
                  <a:pt x="71869" y="8629"/>
                </a:lnTo>
                <a:cubicBezTo>
                  <a:pt x="72014" y="8829"/>
                  <a:pt x="72214" y="8973"/>
                  <a:pt x="72458" y="9040"/>
                </a:cubicBezTo>
                <a:lnTo>
                  <a:pt x="72314" y="9084"/>
                </a:lnTo>
                <a:lnTo>
                  <a:pt x="72080" y="8973"/>
                </a:lnTo>
                <a:lnTo>
                  <a:pt x="71980" y="9096"/>
                </a:lnTo>
                <a:cubicBezTo>
                  <a:pt x="71836" y="9029"/>
                  <a:pt x="71702" y="8929"/>
                  <a:pt x="71591" y="8818"/>
                </a:cubicBezTo>
                <a:lnTo>
                  <a:pt x="71758" y="8651"/>
                </a:lnTo>
                <a:cubicBezTo>
                  <a:pt x="71714" y="8562"/>
                  <a:pt x="71602" y="8584"/>
                  <a:pt x="71525" y="8551"/>
                </a:cubicBezTo>
                <a:cubicBezTo>
                  <a:pt x="71447" y="8517"/>
                  <a:pt x="71436" y="8328"/>
                  <a:pt x="71513" y="8362"/>
                </a:cubicBezTo>
                <a:lnTo>
                  <a:pt x="71280" y="8184"/>
                </a:lnTo>
                <a:cubicBezTo>
                  <a:pt x="71347" y="8117"/>
                  <a:pt x="71280" y="7995"/>
                  <a:pt x="71235" y="7906"/>
                </a:cubicBezTo>
                <a:cubicBezTo>
                  <a:pt x="71202" y="7817"/>
                  <a:pt x="71224" y="7695"/>
                  <a:pt x="71269" y="7684"/>
                </a:cubicBezTo>
                <a:lnTo>
                  <a:pt x="70757" y="7617"/>
                </a:lnTo>
                <a:cubicBezTo>
                  <a:pt x="70846" y="7661"/>
                  <a:pt x="70913" y="7750"/>
                  <a:pt x="70946" y="7839"/>
                </a:cubicBezTo>
                <a:cubicBezTo>
                  <a:pt x="70980" y="7950"/>
                  <a:pt x="70913" y="8095"/>
                  <a:pt x="70824" y="8073"/>
                </a:cubicBezTo>
                <a:lnTo>
                  <a:pt x="70957" y="8251"/>
                </a:lnTo>
                <a:cubicBezTo>
                  <a:pt x="70924" y="8317"/>
                  <a:pt x="70835" y="8362"/>
                  <a:pt x="70757" y="8340"/>
                </a:cubicBezTo>
                <a:lnTo>
                  <a:pt x="70946" y="8473"/>
                </a:lnTo>
                <a:lnTo>
                  <a:pt x="70802" y="8595"/>
                </a:lnTo>
                <a:lnTo>
                  <a:pt x="70946" y="8751"/>
                </a:lnTo>
                <a:lnTo>
                  <a:pt x="70579" y="8895"/>
                </a:lnTo>
                <a:cubicBezTo>
                  <a:pt x="70680" y="8962"/>
                  <a:pt x="70757" y="9062"/>
                  <a:pt x="70813" y="9173"/>
                </a:cubicBezTo>
                <a:lnTo>
                  <a:pt x="70335" y="9185"/>
                </a:lnTo>
                <a:lnTo>
                  <a:pt x="70446" y="9296"/>
                </a:lnTo>
                <a:lnTo>
                  <a:pt x="69734" y="9073"/>
                </a:lnTo>
                <a:cubicBezTo>
                  <a:pt x="70124" y="8929"/>
                  <a:pt x="70357" y="8884"/>
                  <a:pt x="70746" y="8740"/>
                </a:cubicBezTo>
                <a:cubicBezTo>
                  <a:pt x="70346" y="8673"/>
                  <a:pt x="70491" y="8529"/>
                  <a:pt x="70090" y="8395"/>
                </a:cubicBezTo>
                <a:lnTo>
                  <a:pt x="70279" y="8206"/>
                </a:lnTo>
                <a:cubicBezTo>
                  <a:pt x="70068" y="8117"/>
                  <a:pt x="69879" y="7995"/>
                  <a:pt x="69723" y="7828"/>
                </a:cubicBezTo>
                <a:cubicBezTo>
                  <a:pt x="69790" y="7761"/>
                  <a:pt x="69857" y="7684"/>
                  <a:pt x="69912" y="7617"/>
                </a:cubicBezTo>
                <a:cubicBezTo>
                  <a:pt x="69857" y="7517"/>
                  <a:pt x="69734" y="7539"/>
                  <a:pt x="69634" y="7506"/>
                </a:cubicBezTo>
                <a:cubicBezTo>
                  <a:pt x="69545" y="7472"/>
                  <a:pt x="69523" y="7239"/>
                  <a:pt x="69623" y="7272"/>
                </a:cubicBezTo>
                <a:lnTo>
                  <a:pt x="69334" y="7072"/>
                </a:lnTo>
                <a:cubicBezTo>
                  <a:pt x="69412" y="6983"/>
                  <a:pt x="69334" y="6839"/>
                  <a:pt x="69290" y="6739"/>
                </a:cubicBezTo>
                <a:cubicBezTo>
                  <a:pt x="69234" y="6627"/>
                  <a:pt x="69256" y="6483"/>
                  <a:pt x="69323" y="6461"/>
                </a:cubicBezTo>
                <a:lnTo>
                  <a:pt x="68689" y="6383"/>
                </a:lnTo>
                <a:cubicBezTo>
                  <a:pt x="68801" y="6438"/>
                  <a:pt x="68878" y="6538"/>
                  <a:pt x="68934" y="6661"/>
                </a:cubicBezTo>
                <a:cubicBezTo>
                  <a:pt x="68967" y="6783"/>
                  <a:pt x="68889" y="6961"/>
                  <a:pt x="68778" y="6939"/>
                </a:cubicBezTo>
                <a:lnTo>
                  <a:pt x="68956" y="7150"/>
                </a:lnTo>
                <a:cubicBezTo>
                  <a:pt x="68901" y="7228"/>
                  <a:pt x="68801" y="7272"/>
                  <a:pt x="68700" y="7250"/>
                </a:cubicBezTo>
                <a:lnTo>
                  <a:pt x="68934" y="7428"/>
                </a:lnTo>
                <a:lnTo>
                  <a:pt x="68756" y="7561"/>
                </a:lnTo>
                <a:lnTo>
                  <a:pt x="68856" y="7672"/>
                </a:lnTo>
                <a:cubicBezTo>
                  <a:pt x="68423" y="7539"/>
                  <a:pt x="67755" y="7328"/>
                  <a:pt x="67333" y="7194"/>
                </a:cubicBezTo>
                <a:cubicBezTo>
                  <a:pt x="67889" y="6983"/>
                  <a:pt x="68234" y="6928"/>
                  <a:pt x="68801" y="6705"/>
                </a:cubicBezTo>
                <a:cubicBezTo>
                  <a:pt x="68211" y="6616"/>
                  <a:pt x="68423" y="6405"/>
                  <a:pt x="67844" y="6216"/>
                </a:cubicBezTo>
                <a:lnTo>
                  <a:pt x="68122" y="5938"/>
                </a:lnTo>
                <a:cubicBezTo>
                  <a:pt x="67822" y="5816"/>
                  <a:pt x="67544" y="5627"/>
                  <a:pt x="67322" y="5382"/>
                </a:cubicBezTo>
                <a:cubicBezTo>
                  <a:pt x="67411" y="5282"/>
                  <a:pt x="67511" y="5182"/>
                  <a:pt x="67611" y="5082"/>
                </a:cubicBezTo>
                <a:cubicBezTo>
                  <a:pt x="67522" y="4937"/>
                  <a:pt x="67344" y="4971"/>
                  <a:pt x="67200" y="4915"/>
                </a:cubicBezTo>
                <a:cubicBezTo>
                  <a:pt x="67055" y="4860"/>
                  <a:pt x="67033" y="4526"/>
                  <a:pt x="67177" y="4582"/>
                </a:cubicBezTo>
                <a:lnTo>
                  <a:pt x="66744" y="4281"/>
                </a:lnTo>
                <a:cubicBezTo>
                  <a:pt x="66866" y="4159"/>
                  <a:pt x="66744" y="3948"/>
                  <a:pt x="66677" y="3792"/>
                </a:cubicBezTo>
                <a:cubicBezTo>
                  <a:pt x="66610" y="3670"/>
                  <a:pt x="66632" y="3425"/>
                  <a:pt x="66733" y="3403"/>
                </a:cubicBezTo>
                <a:lnTo>
                  <a:pt x="65821" y="3281"/>
                </a:lnTo>
                <a:cubicBezTo>
                  <a:pt x="65977" y="3370"/>
                  <a:pt x="66099" y="3514"/>
                  <a:pt x="66166" y="3692"/>
                </a:cubicBezTo>
                <a:cubicBezTo>
                  <a:pt x="66221" y="3881"/>
                  <a:pt x="66099" y="4137"/>
                  <a:pt x="65932" y="4104"/>
                </a:cubicBezTo>
                <a:lnTo>
                  <a:pt x="66199" y="4415"/>
                </a:lnTo>
                <a:cubicBezTo>
                  <a:pt x="66121" y="4537"/>
                  <a:pt x="65977" y="4604"/>
                  <a:pt x="65832" y="4570"/>
                </a:cubicBezTo>
                <a:lnTo>
                  <a:pt x="66166" y="4815"/>
                </a:lnTo>
                <a:lnTo>
                  <a:pt x="65910" y="5026"/>
                </a:lnTo>
                <a:lnTo>
                  <a:pt x="66166" y="5304"/>
                </a:lnTo>
                <a:lnTo>
                  <a:pt x="65532" y="5549"/>
                </a:lnTo>
                <a:cubicBezTo>
                  <a:pt x="65710" y="5671"/>
                  <a:pt x="65843" y="5838"/>
                  <a:pt x="65932" y="6027"/>
                </a:cubicBezTo>
                <a:lnTo>
                  <a:pt x="65098" y="6049"/>
                </a:lnTo>
                <a:lnTo>
                  <a:pt x="66154" y="7161"/>
                </a:lnTo>
                <a:lnTo>
                  <a:pt x="64375" y="7606"/>
                </a:lnTo>
                <a:cubicBezTo>
                  <a:pt x="64553" y="7850"/>
                  <a:pt x="64809" y="8028"/>
                  <a:pt x="65087" y="8106"/>
                </a:cubicBezTo>
                <a:lnTo>
                  <a:pt x="64398" y="8317"/>
                </a:lnTo>
                <a:cubicBezTo>
                  <a:pt x="64498" y="8595"/>
                  <a:pt x="64653" y="8862"/>
                  <a:pt x="64865" y="9073"/>
                </a:cubicBezTo>
                <a:lnTo>
                  <a:pt x="64498" y="9240"/>
                </a:lnTo>
                <a:lnTo>
                  <a:pt x="64887" y="9518"/>
                </a:lnTo>
                <a:lnTo>
                  <a:pt x="63953" y="9818"/>
                </a:lnTo>
                <a:cubicBezTo>
                  <a:pt x="63986" y="9852"/>
                  <a:pt x="64009" y="9885"/>
                  <a:pt x="64042" y="9918"/>
                </a:cubicBezTo>
                <a:lnTo>
                  <a:pt x="63742" y="9818"/>
                </a:lnTo>
                <a:cubicBezTo>
                  <a:pt x="64053" y="9707"/>
                  <a:pt x="64253" y="9674"/>
                  <a:pt x="64576" y="9540"/>
                </a:cubicBezTo>
                <a:cubicBezTo>
                  <a:pt x="64242" y="9496"/>
                  <a:pt x="64353" y="9374"/>
                  <a:pt x="64031" y="9262"/>
                </a:cubicBezTo>
                <a:lnTo>
                  <a:pt x="64186" y="9107"/>
                </a:lnTo>
                <a:cubicBezTo>
                  <a:pt x="64020" y="9040"/>
                  <a:pt x="63864" y="8929"/>
                  <a:pt x="63731" y="8795"/>
                </a:cubicBezTo>
                <a:lnTo>
                  <a:pt x="63897" y="8629"/>
                </a:lnTo>
                <a:cubicBezTo>
                  <a:pt x="63853" y="8551"/>
                  <a:pt x="63742" y="8562"/>
                  <a:pt x="63664" y="8540"/>
                </a:cubicBezTo>
                <a:cubicBezTo>
                  <a:pt x="63586" y="8506"/>
                  <a:pt x="63564" y="8317"/>
                  <a:pt x="63653" y="8340"/>
                </a:cubicBezTo>
                <a:lnTo>
                  <a:pt x="63408" y="8173"/>
                </a:lnTo>
                <a:cubicBezTo>
                  <a:pt x="63475" y="8106"/>
                  <a:pt x="63408" y="7984"/>
                  <a:pt x="63364" y="7895"/>
                </a:cubicBezTo>
                <a:cubicBezTo>
                  <a:pt x="63330" y="7806"/>
                  <a:pt x="63353" y="7684"/>
                  <a:pt x="63408" y="7672"/>
                </a:cubicBezTo>
                <a:lnTo>
                  <a:pt x="62886" y="7606"/>
                </a:lnTo>
                <a:cubicBezTo>
                  <a:pt x="62975" y="7661"/>
                  <a:pt x="63041" y="7739"/>
                  <a:pt x="63075" y="7839"/>
                </a:cubicBezTo>
                <a:cubicBezTo>
                  <a:pt x="62719" y="7750"/>
                  <a:pt x="62830" y="7595"/>
                  <a:pt x="62396" y="7450"/>
                </a:cubicBezTo>
                <a:lnTo>
                  <a:pt x="62619" y="7228"/>
                </a:lnTo>
                <a:cubicBezTo>
                  <a:pt x="62374" y="7117"/>
                  <a:pt x="62152" y="6961"/>
                  <a:pt x="61963" y="6772"/>
                </a:cubicBezTo>
                <a:lnTo>
                  <a:pt x="62196" y="6527"/>
                </a:lnTo>
                <a:cubicBezTo>
                  <a:pt x="62130" y="6405"/>
                  <a:pt x="61985" y="6427"/>
                  <a:pt x="61863" y="6383"/>
                </a:cubicBezTo>
                <a:cubicBezTo>
                  <a:pt x="61752" y="6338"/>
                  <a:pt x="61729" y="6071"/>
                  <a:pt x="61841" y="6105"/>
                </a:cubicBezTo>
                <a:lnTo>
                  <a:pt x="61496" y="5860"/>
                </a:lnTo>
                <a:cubicBezTo>
                  <a:pt x="61585" y="5771"/>
                  <a:pt x="61496" y="5582"/>
                  <a:pt x="61429" y="5471"/>
                </a:cubicBezTo>
                <a:cubicBezTo>
                  <a:pt x="61374" y="5349"/>
                  <a:pt x="61407" y="5160"/>
                  <a:pt x="61485" y="5149"/>
                </a:cubicBezTo>
                <a:lnTo>
                  <a:pt x="60729" y="5037"/>
                </a:lnTo>
                <a:cubicBezTo>
                  <a:pt x="60851" y="5115"/>
                  <a:pt x="60951" y="5238"/>
                  <a:pt x="61007" y="5371"/>
                </a:cubicBezTo>
                <a:cubicBezTo>
                  <a:pt x="61051" y="5527"/>
                  <a:pt x="60951" y="5738"/>
                  <a:pt x="60818" y="5716"/>
                </a:cubicBezTo>
                <a:cubicBezTo>
                  <a:pt x="60884" y="5793"/>
                  <a:pt x="60951" y="5882"/>
                  <a:pt x="61029" y="5971"/>
                </a:cubicBezTo>
                <a:cubicBezTo>
                  <a:pt x="60973" y="6071"/>
                  <a:pt x="60851" y="6127"/>
                  <a:pt x="60729" y="6094"/>
                </a:cubicBezTo>
                <a:lnTo>
                  <a:pt x="61007" y="6305"/>
                </a:lnTo>
                <a:lnTo>
                  <a:pt x="60795" y="6472"/>
                </a:lnTo>
                <a:lnTo>
                  <a:pt x="61007" y="6705"/>
                </a:lnTo>
                <a:lnTo>
                  <a:pt x="60662" y="6839"/>
                </a:lnTo>
                <a:lnTo>
                  <a:pt x="59750" y="6616"/>
                </a:lnTo>
                <a:lnTo>
                  <a:pt x="59584" y="6383"/>
                </a:lnTo>
                <a:lnTo>
                  <a:pt x="59717" y="6349"/>
                </a:lnTo>
                <a:lnTo>
                  <a:pt x="59495" y="6249"/>
                </a:lnTo>
                <a:lnTo>
                  <a:pt x="59428" y="6160"/>
                </a:lnTo>
                <a:lnTo>
                  <a:pt x="60406" y="6016"/>
                </a:lnTo>
                <a:lnTo>
                  <a:pt x="58472" y="5171"/>
                </a:lnTo>
                <a:lnTo>
                  <a:pt x="57582" y="6160"/>
                </a:lnTo>
                <a:lnTo>
                  <a:pt x="58249" y="6160"/>
                </a:lnTo>
                <a:cubicBezTo>
                  <a:pt x="57882" y="6383"/>
                  <a:pt x="57493" y="6550"/>
                  <a:pt x="57082" y="6672"/>
                </a:cubicBezTo>
                <a:lnTo>
                  <a:pt x="57838" y="6727"/>
                </a:lnTo>
                <a:lnTo>
                  <a:pt x="57582" y="6961"/>
                </a:lnTo>
                <a:lnTo>
                  <a:pt x="56037" y="7628"/>
                </a:lnTo>
                <a:lnTo>
                  <a:pt x="57427" y="7628"/>
                </a:lnTo>
                <a:cubicBezTo>
                  <a:pt x="57160" y="7773"/>
                  <a:pt x="56882" y="7906"/>
                  <a:pt x="56604" y="8028"/>
                </a:cubicBezTo>
                <a:cubicBezTo>
                  <a:pt x="56815" y="8028"/>
                  <a:pt x="57037" y="8028"/>
                  <a:pt x="57249" y="8028"/>
                </a:cubicBezTo>
                <a:lnTo>
                  <a:pt x="56582" y="8506"/>
                </a:lnTo>
                <a:lnTo>
                  <a:pt x="56026" y="8506"/>
                </a:lnTo>
                <a:lnTo>
                  <a:pt x="57249" y="8962"/>
                </a:lnTo>
                <a:lnTo>
                  <a:pt x="57805" y="8962"/>
                </a:lnTo>
                <a:cubicBezTo>
                  <a:pt x="57471" y="9207"/>
                  <a:pt x="57115" y="9440"/>
                  <a:pt x="56759" y="9663"/>
                </a:cubicBezTo>
                <a:lnTo>
                  <a:pt x="58216" y="9585"/>
                </a:lnTo>
                <a:cubicBezTo>
                  <a:pt x="58249" y="9618"/>
                  <a:pt x="58283" y="9674"/>
                  <a:pt x="58305" y="9718"/>
                </a:cubicBezTo>
                <a:lnTo>
                  <a:pt x="57894" y="9729"/>
                </a:lnTo>
                <a:lnTo>
                  <a:pt x="58127" y="9985"/>
                </a:lnTo>
                <a:lnTo>
                  <a:pt x="58105" y="9996"/>
                </a:lnTo>
                <a:cubicBezTo>
                  <a:pt x="57849" y="10074"/>
                  <a:pt x="57593" y="10118"/>
                  <a:pt x="57338" y="10141"/>
                </a:cubicBezTo>
                <a:cubicBezTo>
                  <a:pt x="57449" y="10163"/>
                  <a:pt x="57560" y="10174"/>
                  <a:pt x="57682" y="10196"/>
                </a:cubicBezTo>
                <a:lnTo>
                  <a:pt x="56904" y="10541"/>
                </a:lnTo>
                <a:lnTo>
                  <a:pt x="56960" y="10574"/>
                </a:lnTo>
                <a:lnTo>
                  <a:pt x="56437" y="10441"/>
                </a:lnTo>
                <a:lnTo>
                  <a:pt x="56326" y="10285"/>
                </a:lnTo>
                <a:lnTo>
                  <a:pt x="56415" y="10252"/>
                </a:lnTo>
                <a:lnTo>
                  <a:pt x="56270" y="10185"/>
                </a:lnTo>
                <a:lnTo>
                  <a:pt x="56226" y="10130"/>
                </a:lnTo>
                <a:lnTo>
                  <a:pt x="56882" y="10030"/>
                </a:lnTo>
                <a:lnTo>
                  <a:pt x="55570" y="9451"/>
                </a:lnTo>
                <a:lnTo>
                  <a:pt x="54958" y="10130"/>
                </a:lnTo>
                <a:lnTo>
                  <a:pt x="55414" y="10130"/>
                </a:lnTo>
                <a:cubicBezTo>
                  <a:pt x="55170" y="10274"/>
                  <a:pt x="54903" y="10396"/>
                  <a:pt x="54625" y="10474"/>
                </a:cubicBezTo>
                <a:lnTo>
                  <a:pt x="55136" y="10519"/>
                </a:lnTo>
                <a:lnTo>
                  <a:pt x="54958" y="10674"/>
                </a:lnTo>
                <a:lnTo>
                  <a:pt x="53902" y="11130"/>
                </a:lnTo>
                <a:lnTo>
                  <a:pt x="54858" y="11130"/>
                </a:lnTo>
                <a:cubicBezTo>
                  <a:pt x="54680" y="11230"/>
                  <a:pt x="54491" y="11319"/>
                  <a:pt x="54302" y="11408"/>
                </a:cubicBezTo>
                <a:lnTo>
                  <a:pt x="54736" y="11408"/>
                </a:lnTo>
                <a:lnTo>
                  <a:pt x="54291" y="11742"/>
                </a:lnTo>
                <a:lnTo>
                  <a:pt x="53913" y="11742"/>
                </a:lnTo>
                <a:lnTo>
                  <a:pt x="54747" y="12042"/>
                </a:lnTo>
                <a:lnTo>
                  <a:pt x="55125" y="12042"/>
                </a:lnTo>
                <a:cubicBezTo>
                  <a:pt x="54903" y="12209"/>
                  <a:pt x="54658" y="12364"/>
                  <a:pt x="54414" y="12520"/>
                </a:cubicBezTo>
                <a:lnTo>
                  <a:pt x="55570" y="12453"/>
                </a:lnTo>
                <a:lnTo>
                  <a:pt x="55570" y="12642"/>
                </a:lnTo>
                <a:lnTo>
                  <a:pt x="55325" y="12753"/>
                </a:lnTo>
                <a:cubicBezTo>
                  <a:pt x="55158" y="12798"/>
                  <a:pt x="54992" y="12831"/>
                  <a:pt x="54814" y="12842"/>
                </a:cubicBezTo>
                <a:cubicBezTo>
                  <a:pt x="54892" y="12865"/>
                  <a:pt x="54969" y="12876"/>
                  <a:pt x="55047" y="12887"/>
                </a:cubicBezTo>
                <a:lnTo>
                  <a:pt x="54514" y="13132"/>
                </a:lnTo>
                <a:lnTo>
                  <a:pt x="54936" y="13376"/>
                </a:lnTo>
                <a:lnTo>
                  <a:pt x="54136" y="13398"/>
                </a:lnTo>
                <a:lnTo>
                  <a:pt x="54147" y="13387"/>
                </a:lnTo>
                <a:lnTo>
                  <a:pt x="53791" y="13309"/>
                </a:lnTo>
                <a:cubicBezTo>
                  <a:pt x="53891" y="13309"/>
                  <a:pt x="53980" y="13265"/>
                  <a:pt x="54047" y="13198"/>
                </a:cubicBezTo>
                <a:lnTo>
                  <a:pt x="53191" y="12954"/>
                </a:lnTo>
                <a:lnTo>
                  <a:pt x="53191" y="12798"/>
                </a:lnTo>
                <a:cubicBezTo>
                  <a:pt x="53291" y="12765"/>
                  <a:pt x="53402" y="12720"/>
                  <a:pt x="53502" y="12676"/>
                </a:cubicBezTo>
                <a:lnTo>
                  <a:pt x="53502" y="12676"/>
                </a:lnTo>
                <a:lnTo>
                  <a:pt x="54013" y="12553"/>
                </a:lnTo>
                <a:cubicBezTo>
                  <a:pt x="54013" y="12553"/>
                  <a:pt x="53435" y="12498"/>
                  <a:pt x="53380" y="12387"/>
                </a:cubicBezTo>
                <a:cubicBezTo>
                  <a:pt x="53368" y="12353"/>
                  <a:pt x="53891" y="12264"/>
                  <a:pt x="53869" y="12231"/>
                </a:cubicBezTo>
                <a:cubicBezTo>
                  <a:pt x="53835" y="12164"/>
                  <a:pt x="53769" y="12120"/>
                  <a:pt x="53691" y="12109"/>
                </a:cubicBezTo>
                <a:cubicBezTo>
                  <a:pt x="53502" y="12109"/>
                  <a:pt x="52924" y="12042"/>
                  <a:pt x="52924" y="12042"/>
                </a:cubicBezTo>
                <a:lnTo>
                  <a:pt x="52990" y="12009"/>
                </a:lnTo>
                <a:cubicBezTo>
                  <a:pt x="53179" y="11986"/>
                  <a:pt x="53357" y="11964"/>
                  <a:pt x="53535" y="11931"/>
                </a:cubicBezTo>
                <a:cubicBezTo>
                  <a:pt x="53457" y="11909"/>
                  <a:pt x="53380" y="11875"/>
                  <a:pt x="53302" y="11853"/>
                </a:cubicBezTo>
                <a:lnTo>
                  <a:pt x="53569" y="11720"/>
                </a:lnTo>
                <a:lnTo>
                  <a:pt x="53246" y="11464"/>
                </a:lnTo>
                <a:lnTo>
                  <a:pt x="53113" y="11408"/>
                </a:lnTo>
                <a:cubicBezTo>
                  <a:pt x="53213" y="11386"/>
                  <a:pt x="53313" y="11364"/>
                  <a:pt x="53413" y="11353"/>
                </a:cubicBezTo>
                <a:lnTo>
                  <a:pt x="52835" y="11208"/>
                </a:lnTo>
                <a:lnTo>
                  <a:pt x="52746" y="11075"/>
                </a:lnTo>
                <a:lnTo>
                  <a:pt x="52813" y="11052"/>
                </a:lnTo>
                <a:lnTo>
                  <a:pt x="52690" y="10997"/>
                </a:lnTo>
                <a:lnTo>
                  <a:pt x="52657" y="10941"/>
                </a:lnTo>
                <a:lnTo>
                  <a:pt x="53213" y="10852"/>
                </a:lnTo>
                <a:lnTo>
                  <a:pt x="52101" y="10374"/>
                </a:lnTo>
                <a:lnTo>
                  <a:pt x="51590" y="10941"/>
                </a:lnTo>
                <a:lnTo>
                  <a:pt x="51968" y="10941"/>
                </a:lnTo>
                <a:cubicBezTo>
                  <a:pt x="51756" y="11075"/>
                  <a:pt x="51534" y="11164"/>
                  <a:pt x="51300" y="11241"/>
                </a:cubicBezTo>
                <a:lnTo>
                  <a:pt x="51734" y="11275"/>
                </a:lnTo>
                <a:lnTo>
                  <a:pt x="51590" y="11408"/>
                </a:lnTo>
                <a:lnTo>
                  <a:pt x="51111" y="11597"/>
                </a:lnTo>
                <a:lnTo>
                  <a:pt x="51056" y="11575"/>
                </a:lnTo>
                <a:lnTo>
                  <a:pt x="51267" y="11475"/>
                </a:lnTo>
                <a:lnTo>
                  <a:pt x="51011" y="11264"/>
                </a:lnTo>
                <a:lnTo>
                  <a:pt x="50889" y="11208"/>
                </a:lnTo>
                <a:lnTo>
                  <a:pt x="51145" y="11164"/>
                </a:lnTo>
                <a:lnTo>
                  <a:pt x="50667" y="11041"/>
                </a:lnTo>
                <a:lnTo>
                  <a:pt x="50589" y="10930"/>
                </a:lnTo>
                <a:lnTo>
                  <a:pt x="50644" y="10908"/>
                </a:lnTo>
                <a:lnTo>
                  <a:pt x="50544" y="10863"/>
                </a:lnTo>
                <a:lnTo>
                  <a:pt x="50511" y="10819"/>
                </a:lnTo>
                <a:lnTo>
                  <a:pt x="50978" y="10752"/>
                </a:lnTo>
                <a:lnTo>
                  <a:pt x="50055" y="10352"/>
                </a:lnTo>
                <a:lnTo>
                  <a:pt x="49699" y="10752"/>
                </a:lnTo>
                <a:cubicBezTo>
                  <a:pt x="49477" y="10719"/>
                  <a:pt x="49055" y="10652"/>
                  <a:pt x="48999" y="10552"/>
                </a:cubicBezTo>
                <a:cubicBezTo>
                  <a:pt x="48977" y="10496"/>
                  <a:pt x="49677" y="10396"/>
                  <a:pt x="49644" y="10341"/>
                </a:cubicBezTo>
                <a:cubicBezTo>
                  <a:pt x="49599" y="10252"/>
                  <a:pt x="49510" y="10196"/>
                  <a:pt x="49410" y="10174"/>
                </a:cubicBezTo>
                <a:cubicBezTo>
                  <a:pt x="49166" y="10174"/>
                  <a:pt x="48410" y="10096"/>
                  <a:pt x="48410" y="10096"/>
                </a:cubicBezTo>
                <a:lnTo>
                  <a:pt x="48499" y="10052"/>
                </a:lnTo>
                <a:cubicBezTo>
                  <a:pt x="48732" y="10030"/>
                  <a:pt x="48966" y="9996"/>
                  <a:pt x="49199" y="9941"/>
                </a:cubicBezTo>
                <a:cubicBezTo>
                  <a:pt x="49099" y="9907"/>
                  <a:pt x="48999" y="9885"/>
                  <a:pt x="48899" y="9852"/>
                </a:cubicBezTo>
                <a:lnTo>
                  <a:pt x="49244" y="9674"/>
                </a:lnTo>
                <a:lnTo>
                  <a:pt x="48832" y="9340"/>
                </a:lnTo>
                <a:lnTo>
                  <a:pt x="48643" y="9262"/>
                </a:lnTo>
                <a:cubicBezTo>
                  <a:pt x="48777" y="9240"/>
                  <a:pt x="48910" y="9207"/>
                  <a:pt x="49043" y="9185"/>
                </a:cubicBezTo>
                <a:lnTo>
                  <a:pt x="48287" y="8996"/>
                </a:lnTo>
                <a:lnTo>
                  <a:pt x="48165" y="8818"/>
                </a:lnTo>
                <a:lnTo>
                  <a:pt x="48265" y="8795"/>
                </a:lnTo>
                <a:lnTo>
                  <a:pt x="48098" y="8718"/>
                </a:lnTo>
                <a:lnTo>
                  <a:pt x="48054" y="8651"/>
                </a:lnTo>
                <a:lnTo>
                  <a:pt x="48777" y="8540"/>
                </a:lnTo>
                <a:lnTo>
                  <a:pt x="47320" y="7906"/>
                </a:lnTo>
                <a:lnTo>
                  <a:pt x="46653" y="8651"/>
                </a:lnTo>
                <a:lnTo>
                  <a:pt x="47153" y="8651"/>
                </a:lnTo>
                <a:cubicBezTo>
                  <a:pt x="46875" y="8818"/>
                  <a:pt x="46575" y="8951"/>
                  <a:pt x="46275" y="9040"/>
                </a:cubicBezTo>
                <a:lnTo>
                  <a:pt x="46842" y="9084"/>
                </a:lnTo>
                <a:lnTo>
                  <a:pt x="46653" y="9251"/>
                </a:lnTo>
                <a:lnTo>
                  <a:pt x="45474" y="9763"/>
                </a:lnTo>
                <a:lnTo>
                  <a:pt x="46531" y="9763"/>
                </a:lnTo>
                <a:cubicBezTo>
                  <a:pt x="46331" y="9874"/>
                  <a:pt x="46130" y="9974"/>
                  <a:pt x="45908" y="10063"/>
                </a:cubicBezTo>
                <a:lnTo>
                  <a:pt x="46397" y="10063"/>
                </a:lnTo>
                <a:lnTo>
                  <a:pt x="45897" y="10430"/>
                </a:lnTo>
                <a:lnTo>
                  <a:pt x="45474" y="10430"/>
                </a:lnTo>
                <a:lnTo>
                  <a:pt x="46408" y="10763"/>
                </a:lnTo>
                <a:lnTo>
                  <a:pt x="46831" y="10763"/>
                </a:lnTo>
                <a:cubicBezTo>
                  <a:pt x="46575" y="10952"/>
                  <a:pt x="46308" y="11130"/>
                  <a:pt x="46042" y="11297"/>
                </a:cubicBezTo>
                <a:lnTo>
                  <a:pt x="47320" y="11230"/>
                </a:lnTo>
                <a:lnTo>
                  <a:pt x="47320" y="11430"/>
                </a:lnTo>
                <a:lnTo>
                  <a:pt x="47053" y="11553"/>
                </a:lnTo>
                <a:cubicBezTo>
                  <a:pt x="46864" y="11608"/>
                  <a:pt x="46675" y="11642"/>
                  <a:pt x="46486" y="11664"/>
                </a:cubicBezTo>
                <a:cubicBezTo>
                  <a:pt x="46564" y="11675"/>
                  <a:pt x="46653" y="11686"/>
                  <a:pt x="46731" y="11697"/>
                </a:cubicBezTo>
                <a:lnTo>
                  <a:pt x="46153" y="11964"/>
                </a:lnTo>
                <a:lnTo>
                  <a:pt x="46631" y="12242"/>
                </a:lnTo>
                <a:lnTo>
                  <a:pt x="45486" y="12275"/>
                </a:lnTo>
                <a:lnTo>
                  <a:pt x="45852" y="12576"/>
                </a:lnTo>
                <a:lnTo>
                  <a:pt x="45041" y="12631"/>
                </a:lnTo>
                <a:lnTo>
                  <a:pt x="44818" y="12798"/>
                </a:lnTo>
                <a:lnTo>
                  <a:pt x="44418" y="12798"/>
                </a:lnTo>
                <a:lnTo>
                  <a:pt x="44507" y="12498"/>
                </a:lnTo>
                <a:lnTo>
                  <a:pt x="45419" y="12320"/>
                </a:lnTo>
                <a:cubicBezTo>
                  <a:pt x="45163" y="12198"/>
                  <a:pt x="44907" y="12131"/>
                  <a:pt x="44629" y="12086"/>
                </a:cubicBezTo>
                <a:lnTo>
                  <a:pt x="44663" y="11997"/>
                </a:lnTo>
                <a:lnTo>
                  <a:pt x="46008" y="11997"/>
                </a:lnTo>
                <a:lnTo>
                  <a:pt x="45875" y="11731"/>
                </a:lnTo>
                <a:lnTo>
                  <a:pt x="44919" y="11597"/>
                </a:lnTo>
                <a:lnTo>
                  <a:pt x="45530" y="11319"/>
                </a:lnTo>
                <a:lnTo>
                  <a:pt x="44785" y="11241"/>
                </a:lnTo>
                <a:lnTo>
                  <a:pt x="44996" y="10986"/>
                </a:lnTo>
                <a:lnTo>
                  <a:pt x="44529" y="10886"/>
                </a:lnTo>
                <a:cubicBezTo>
                  <a:pt x="44663" y="10886"/>
                  <a:pt x="44785" y="10830"/>
                  <a:pt x="44874" y="10730"/>
                </a:cubicBezTo>
                <a:lnTo>
                  <a:pt x="43740" y="10419"/>
                </a:lnTo>
                <a:lnTo>
                  <a:pt x="43740" y="10207"/>
                </a:lnTo>
                <a:cubicBezTo>
                  <a:pt x="43885" y="10163"/>
                  <a:pt x="44018" y="10118"/>
                  <a:pt x="44163" y="10063"/>
                </a:cubicBezTo>
                <a:lnTo>
                  <a:pt x="44163" y="10063"/>
                </a:lnTo>
                <a:lnTo>
                  <a:pt x="44830" y="9896"/>
                </a:lnTo>
                <a:cubicBezTo>
                  <a:pt x="44830" y="9896"/>
                  <a:pt x="44074" y="9818"/>
                  <a:pt x="43996" y="9685"/>
                </a:cubicBezTo>
                <a:cubicBezTo>
                  <a:pt x="43974" y="9629"/>
                  <a:pt x="44674" y="9518"/>
                  <a:pt x="44641" y="9474"/>
                </a:cubicBezTo>
                <a:cubicBezTo>
                  <a:pt x="44596" y="9385"/>
                  <a:pt x="44507" y="9318"/>
                  <a:pt x="44407" y="9307"/>
                </a:cubicBezTo>
                <a:cubicBezTo>
                  <a:pt x="44151" y="9307"/>
                  <a:pt x="43406" y="9229"/>
                  <a:pt x="43406" y="9229"/>
                </a:cubicBezTo>
                <a:lnTo>
                  <a:pt x="43484" y="9185"/>
                </a:lnTo>
                <a:cubicBezTo>
                  <a:pt x="43729" y="9162"/>
                  <a:pt x="43962" y="9118"/>
                  <a:pt x="44196" y="9073"/>
                </a:cubicBezTo>
                <a:cubicBezTo>
                  <a:pt x="44096" y="9040"/>
                  <a:pt x="43996" y="9007"/>
                  <a:pt x="43896" y="8973"/>
                </a:cubicBezTo>
                <a:lnTo>
                  <a:pt x="44240" y="8807"/>
                </a:lnTo>
                <a:lnTo>
                  <a:pt x="43818" y="8473"/>
                </a:lnTo>
                <a:lnTo>
                  <a:pt x="43640" y="8395"/>
                </a:lnTo>
                <a:cubicBezTo>
                  <a:pt x="43773" y="8373"/>
                  <a:pt x="43907" y="8340"/>
                  <a:pt x="44040" y="8317"/>
                </a:cubicBezTo>
                <a:lnTo>
                  <a:pt x="43284" y="8128"/>
                </a:lnTo>
                <a:lnTo>
                  <a:pt x="43162" y="7950"/>
                </a:lnTo>
                <a:lnTo>
                  <a:pt x="43251" y="7917"/>
                </a:lnTo>
                <a:lnTo>
                  <a:pt x="43095" y="7839"/>
                </a:lnTo>
                <a:lnTo>
                  <a:pt x="43040" y="7784"/>
                </a:lnTo>
                <a:lnTo>
                  <a:pt x="43773" y="7661"/>
                </a:lnTo>
                <a:lnTo>
                  <a:pt x="42317" y="7028"/>
                </a:lnTo>
                <a:lnTo>
                  <a:pt x="41894" y="7495"/>
                </a:lnTo>
                <a:lnTo>
                  <a:pt x="41227" y="7406"/>
                </a:lnTo>
                <a:lnTo>
                  <a:pt x="42039" y="7039"/>
                </a:lnTo>
                <a:lnTo>
                  <a:pt x="41049" y="6939"/>
                </a:lnTo>
                <a:lnTo>
                  <a:pt x="41327" y="6594"/>
                </a:lnTo>
                <a:lnTo>
                  <a:pt x="40705" y="6472"/>
                </a:lnTo>
                <a:cubicBezTo>
                  <a:pt x="40883" y="6461"/>
                  <a:pt x="41038" y="6394"/>
                  <a:pt x="41161" y="6260"/>
                </a:cubicBezTo>
                <a:lnTo>
                  <a:pt x="39671" y="5849"/>
                </a:lnTo>
                <a:lnTo>
                  <a:pt x="39671" y="5571"/>
                </a:lnTo>
                <a:cubicBezTo>
                  <a:pt x="39849" y="5516"/>
                  <a:pt x="40038" y="5449"/>
                  <a:pt x="40216" y="5371"/>
                </a:cubicBezTo>
                <a:lnTo>
                  <a:pt x="40227" y="5371"/>
                </a:lnTo>
                <a:lnTo>
                  <a:pt x="41105" y="5149"/>
                </a:lnTo>
                <a:cubicBezTo>
                  <a:pt x="41105" y="5149"/>
                  <a:pt x="40104" y="5049"/>
                  <a:pt x="40015" y="4871"/>
                </a:cubicBezTo>
                <a:cubicBezTo>
                  <a:pt x="39982" y="4804"/>
                  <a:pt x="40905" y="4671"/>
                  <a:pt x="40860" y="4604"/>
                </a:cubicBezTo>
                <a:cubicBezTo>
                  <a:pt x="40805" y="4482"/>
                  <a:pt x="40683" y="4404"/>
                  <a:pt x="40549" y="4381"/>
                </a:cubicBezTo>
                <a:cubicBezTo>
                  <a:pt x="40227" y="4381"/>
                  <a:pt x="39226" y="4270"/>
                  <a:pt x="39226" y="4270"/>
                </a:cubicBezTo>
                <a:lnTo>
                  <a:pt x="39337" y="4215"/>
                </a:lnTo>
                <a:cubicBezTo>
                  <a:pt x="39649" y="4181"/>
                  <a:pt x="39971" y="4137"/>
                  <a:pt x="40271" y="4070"/>
                </a:cubicBezTo>
                <a:cubicBezTo>
                  <a:pt x="40138" y="4037"/>
                  <a:pt x="40004" y="3992"/>
                  <a:pt x="39871" y="3948"/>
                </a:cubicBezTo>
                <a:lnTo>
                  <a:pt x="40338" y="3714"/>
                </a:lnTo>
                <a:lnTo>
                  <a:pt x="39782" y="3270"/>
                </a:lnTo>
                <a:lnTo>
                  <a:pt x="39537" y="3181"/>
                </a:lnTo>
                <a:cubicBezTo>
                  <a:pt x="39715" y="3136"/>
                  <a:pt x="39882" y="3103"/>
                  <a:pt x="40060" y="3070"/>
                </a:cubicBezTo>
                <a:lnTo>
                  <a:pt x="39059" y="2825"/>
                </a:lnTo>
                <a:lnTo>
                  <a:pt x="38904" y="2591"/>
                </a:lnTo>
                <a:lnTo>
                  <a:pt x="39026" y="2558"/>
                </a:lnTo>
                <a:lnTo>
                  <a:pt x="38815" y="2458"/>
                </a:lnTo>
                <a:lnTo>
                  <a:pt x="38748" y="2369"/>
                </a:lnTo>
                <a:lnTo>
                  <a:pt x="39726" y="2213"/>
                </a:lnTo>
                <a:lnTo>
                  <a:pt x="37792" y="1368"/>
                </a:lnTo>
                <a:lnTo>
                  <a:pt x="36902" y="2358"/>
                </a:lnTo>
                <a:lnTo>
                  <a:pt x="37569" y="2358"/>
                </a:lnTo>
                <a:cubicBezTo>
                  <a:pt x="37202" y="2580"/>
                  <a:pt x="36802" y="2747"/>
                  <a:pt x="36402" y="2869"/>
                </a:cubicBezTo>
                <a:lnTo>
                  <a:pt x="37147" y="2925"/>
                </a:lnTo>
                <a:lnTo>
                  <a:pt x="36902" y="3158"/>
                </a:lnTo>
                <a:lnTo>
                  <a:pt x="35346" y="3826"/>
                </a:lnTo>
                <a:lnTo>
                  <a:pt x="36736" y="3826"/>
                </a:lnTo>
                <a:cubicBezTo>
                  <a:pt x="36469" y="3970"/>
                  <a:pt x="36202" y="4104"/>
                  <a:pt x="35913" y="4226"/>
                </a:cubicBezTo>
                <a:cubicBezTo>
                  <a:pt x="36135" y="4226"/>
                  <a:pt x="36346" y="4226"/>
                  <a:pt x="36558" y="4226"/>
                </a:cubicBezTo>
                <a:lnTo>
                  <a:pt x="35891" y="4704"/>
                </a:lnTo>
                <a:lnTo>
                  <a:pt x="35335" y="4704"/>
                </a:lnTo>
                <a:lnTo>
                  <a:pt x="36558" y="5149"/>
                </a:lnTo>
                <a:lnTo>
                  <a:pt x="37125" y="5149"/>
                </a:lnTo>
                <a:cubicBezTo>
                  <a:pt x="36780" y="5404"/>
                  <a:pt x="36424" y="5627"/>
                  <a:pt x="36080" y="5860"/>
                </a:cubicBezTo>
                <a:lnTo>
                  <a:pt x="37792" y="5760"/>
                </a:lnTo>
                <a:lnTo>
                  <a:pt x="37792" y="6038"/>
                </a:lnTo>
                <a:lnTo>
                  <a:pt x="37425" y="6205"/>
                </a:lnTo>
                <a:cubicBezTo>
                  <a:pt x="37180" y="6272"/>
                  <a:pt x="36925" y="6316"/>
                  <a:pt x="36669" y="6338"/>
                </a:cubicBezTo>
                <a:cubicBezTo>
                  <a:pt x="36780" y="6361"/>
                  <a:pt x="36891" y="6383"/>
                  <a:pt x="37002" y="6394"/>
                </a:cubicBezTo>
                <a:lnTo>
                  <a:pt x="36235" y="6750"/>
                </a:lnTo>
                <a:lnTo>
                  <a:pt x="36858" y="7117"/>
                </a:lnTo>
                <a:lnTo>
                  <a:pt x="35346" y="7150"/>
                </a:lnTo>
                <a:lnTo>
                  <a:pt x="35824" y="7528"/>
                </a:lnTo>
                <a:lnTo>
                  <a:pt x="34768" y="7606"/>
                </a:lnTo>
                <a:lnTo>
                  <a:pt x="34223" y="8028"/>
                </a:lnTo>
                <a:lnTo>
                  <a:pt x="34656" y="8117"/>
                </a:lnTo>
                <a:lnTo>
                  <a:pt x="34612" y="8173"/>
                </a:lnTo>
                <a:lnTo>
                  <a:pt x="34923" y="8173"/>
                </a:lnTo>
                <a:lnTo>
                  <a:pt x="34979" y="8184"/>
                </a:lnTo>
                <a:cubicBezTo>
                  <a:pt x="34768" y="8306"/>
                  <a:pt x="34545" y="8395"/>
                  <a:pt x="34323" y="8473"/>
                </a:cubicBezTo>
                <a:lnTo>
                  <a:pt x="34756" y="8495"/>
                </a:lnTo>
                <a:lnTo>
                  <a:pt x="34612" y="8629"/>
                </a:lnTo>
                <a:lnTo>
                  <a:pt x="33722" y="9018"/>
                </a:lnTo>
                <a:lnTo>
                  <a:pt x="34523" y="9018"/>
                </a:lnTo>
                <a:cubicBezTo>
                  <a:pt x="34378" y="9096"/>
                  <a:pt x="34212" y="9173"/>
                  <a:pt x="34056" y="9240"/>
                </a:cubicBezTo>
                <a:lnTo>
                  <a:pt x="34423" y="9240"/>
                </a:lnTo>
                <a:lnTo>
                  <a:pt x="34045" y="9518"/>
                </a:lnTo>
                <a:lnTo>
                  <a:pt x="33722" y="9518"/>
                </a:lnTo>
                <a:lnTo>
                  <a:pt x="34423" y="9774"/>
                </a:lnTo>
                <a:lnTo>
                  <a:pt x="34756" y="9774"/>
                </a:lnTo>
                <a:cubicBezTo>
                  <a:pt x="34556" y="9918"/>
                  <a:pt x="34345" y="10052"/>
                  <a:pt x="34145" y="10185"/>
                </a:cubicBezTo>
                <a:lnTo>
                  <a:pt x="35123" y="10130"/>
                </a:lnTo>
                <a:lnTo>
                  <a:pt x="35123" y="10285"/>
                </a:lnTo>
                <a:lnTo>
                  <a:pt x="34923" y="10385"/>
                </a:lnTo>
                <a:cubicBezTo>
                  <a:pt x="34779" y="10419"/>
                  <a:pt x="34634" y="10452"/>
                  <a:pt x="34490" y="10463"/>
                </a:cubicBezTo>
                <a:cubicBezTo>
                  <a:pt x="34545" y="10474"/>
                  <a:pt x="34612" y="10485"/>
                  <a:pt x="34679" y="10496"/>
                </a:cubicBezTo>
                <a:lnTo>
                  <a:pt x="34390" y="10630"/>
                </a:lnTo>
                <a:cubicBezTo>
                  <a:pt x="34390" y="10597"/>
                  <a:pt x="34401" y="10574"/>
                  <a:pt x="34423" y="10574"/>
                </a:cubicBezTo>
                <a:lnTo>
                  <a:pt x="34078" y="10519"/>
                </a:lnTo>
                <a:cubicBezTo>
                  <a:pt x="34123" y="10552"/>
                  <a:pt x="34156" y="10585"/>
                  <a:pt x="34189" y="10630"/>
                </a:cubicBezTo>
                <a:cubicBezTo>
                  <a:pt x="34078" y="10619"/>
                  <a:pt x="33967" y="10597"/>
                  <a:pt x="33867" y="10541"/>
                </a:cubicBezTo>
                <a:cubicBezTo>
                  <a:pt x="33856" y="10541"/>
                  <a:pt x="33845" y="10530"/>
                  <a:pt x="33845" y="10519"/>
                </a:cubicBezTo>
                <a:cubicBezTo>
                  <a:pt x="33823" y="10485"/>
                  <a:pt x="34267" y="10419"/>
                  <a:pt x="34245" y="10396"/>
                </a:cubicBezTo>
                <a:cubicBezTo>
                  <a:pt x="34223" y="10341"/>
                  <a:pt x="34167" y="10296"/>
                  <a:pt x="34101" y="10285"/>
                </a:cubicBezTo>
                <a:cubicBezTo>
                  <a:pt x="33945" y="10285"/>
                  <a:pt x="33467" y="10230"/>
                  <a:pt x="33467" y="10230"/>
                </a:cubicBezTo>
                <a:lnTo>
                  <a:pt x="33522" y="10207"/>
                </a:lnTo>
                <a:cubicBezTo>
                  <a:pt x="33667" y="10196"/>
                  <a:pt x="33823" y="10174"/>
                  <a:pt x="33967" y="10141"/>
                </a:cubicBezTo>
                <a:cubicBezTo>
                  <a:pt x="33900" y="10118"/>
                  <a:pt x="33834" y="10096"/>
                  <a:pt x="33778" y="10074"/>
                </a:cubicBezTo>
                <a:lnTo>
                  <a:pt x="33989" y="9974"/>
                </a:lnTo>
                <a:lnTo>
                  <a:pt x="33734" y="9763"/>
                </a:lnTo>
                <a:lnTo>
                  <a:pt x="33611" y="9707"/>
                </a:lnTo>
                <a:cubicBezTo>
                  <a:pt x="33700" y="9696"/>
                  <a:pt x="33778" y="9674"/>
                  <a:pt x="33867" y="9663"/>
                </a:cubicBezTo>
                <a:lnTo>
                  <a:pt x="33389" y="9540"/>
                </a:lnTo>
                <a:lnTo>
                  <a:pt x="33311" y="9429"/>
                </a:lnTo>
                <a:lnTo>
                  <a:pt x="33378" y="9418"/>
                </a:lnTo>
                <a:lnTo>
                  <a:pt x="33267" y="9362"/>
                </a:lnTo>
                <a:lnTo>
                  <a:pt x="33233" y="9318"/>
                </a:lnTo>
                <a:lnTo>
                  <a:pt x="33700" y="9251"/>
                </a:lnTo>
                <a:lnTo>
                  <a:pt x="32777" y="8851"/>
                </a:lnTo>
                <a:lnTo>
                  <a:pt x="32688" y="8951"/>
                </a:lnTo>
                <a:lnTo>
                  <a:pt x="32666" y="8895"/>
                </a:lnTo>
                <a:cubicBezTo>
                  <a:pt x="32622" y="8829"/>
                  <a:pt x="32644" y="8695"/>
                  <a:pt x="32700" y="8684"/>
                </a:cubicBezTo>
                <a:lnTo>
                  <a:pt x="32210" y="8618"/>
                </a:lnTo>
                <a:lnTo>
                  <a:pt x="32110" y="8395"/>
                </a:lnTo>
                <a:lnTo>
                  <a:pt x="31143" y="8262"/>
                </a:lnTo>
                <a:lnTo>
                  <a:pt x="31766" y="7984"/>
                </a:lnTo>
                <a:lnTo>
                  <a:pt x="31021" y="7906"/>
                </a:lnTo>
                <a:lnTo>
                  <a:pt x="31232" y="7639"/>
                </a:lnTo>
                <a:lnTo>
                  <a:pt x="30765" y="7550"/>
                </a:lnTo>
                <a:cubicBezTo>
                  <a:pt x="30887" y="7550"/>
                  <a:pt x="31010" y="7495"/>
                  <a:pt x="31099" y="7395"/>
                </a:cubicBezTo>
                <a:lnTo>
                  <a:pt x="30231" y="7150"/>
                </a:lnTo>
                <a:lnTo>
                  <a:pt x="30431" y="6939"/>
                </a:lnTo>
                <a:cubicBezTo>
                  <a:pt x="30343" y="6905"/>
                  <a:pt x="30254" y="6861"/>
                  <a:pt x="30165" y="6805"/>
                </a:cubicBezTo>
                <a:cubicBezTo>
                  <a:pt x="30231" y="6783"/>
                  <a:pt x="30309" y="6750"/>
                  <a:pt x="30387" y="6716"/>
                </a:cubicBezTo>
                <a:lnTo>
                  <a:pt x="30387" y="6716"/>
                </a:lnTo>
                <a:lnTo>
                  <a:pt x="31054" y="6550"/>
                </a:lnTo>
                <a:cubicBezTo>
                  <a:pt x="31054" y="6550"/>
                  <a:pt x="30287" y="6483"/>
                  <a:pt x="30220" y="6338"/>
                </a:cubicBezTo>
                <a:cubicBezTo>
                  <a:pt x="30198" y="6294"/>
                  <a:pt x="30887" y="6183"/>
                  <a:pt x="30865" y="6138"/>
                </a:cubicBezTo>
                <a:cubicBezTo>
                  <a:pt x="30810" y="6049"/>
                  <a:pt x="30732" y="5982"/>
                  <a:pt x="30632" y="5971"/>
                </a:cubicBezTo>
                <a:cubicBezTo>
                  <a:pt x="30376" y="5971"/>
                  <a:pt x="29620" y="5882"/>
                  <a:pt x="29620" y="5882"/>
                </a:cubicBezTo>
                <a:lnTo>
                  <a:pt x="29709" y="5838"/>
                </a:lnTo>
                <a:cubicBezTo>
                  <a:pt x="29942" y="5816"/>
                  <a:pt x="30187" y="5782"/>
                  <a:pt x="30420" y="5727"/>
                </a:cubicBezTo>
                <a:cubicBezTo>
                  <a:pt x="30309" y="5705"/>
                  <a:pt x="30209" y="5671"/>
                  <a:pt x="30109" y="5638"/>
                </a:cubicBezTo>
                <a:lnTo>
                  <a:pt x="30465" y="5460"/>
                </a:lnTo>
                <a:lnTo>
                  <a:pt x="30042" y="5126"/>
                </a:lnTo>
                <a:lnTo>
                  <a:pt x="29864" y="5071"/>
                </a:lnTo>
                <a:cubicBezTo>
                  <a:pt x="29998" y="5037"/>
                  <a:pt x="30131" y="5015"/>
                  <a:pt x="30265" y="4982"/>
                </a:cubicBezTo>
                <a:lnTo>
                  <a:pt x="29509" y="4793"/>
                </a:lnTo>
                <a:lnTo>
                  <a:pt x="29397" y="4615"/>
                </a:lnTo>
                <a:lnTo>
                  <a:pt x="29486" y="4582"/>
                </a:lnTo>
                <a:lnTo>
                  <a:pt x="29320" y="4515"/>
                </a:lnTo>
                <a:lnTo>
                  <a:pt x="29275" y="4437"/>
                </a:lnTo>
                <a:lnTo>
                  <a:pt x="30009" y="4326"/>
                </a:lnTo>
                <a:lnTo>
                  <a:pt x="28541" y="3692"/>
                </a:lnTo>
                <a:lnTo>
                  <a:pt x="27874" y="4448"/>
                </a:lnTo>
                <a:lnTo>
                  <a:pt x="28319" y="4448"/>
                </a:lnTo>
                <a:lnTo>
                  <a:pt x="28341" y="4470"/>
                </a:lnTo>
                <a:cubicBezTo>
                  <a:pt x="28074" y="4615"/>
                  <a:pt x="27785" y="4748"/>
                  <a:pt x="27496" y="4837"/>
                </a:cubicBezTo>
                <a:lnTo>
                  <a:pt x="28063" y="4871"/>
                </a:lnTo>
                <a:lnTo>
                  <a:pt x="27874" y="5049"/>
                </a:lnTo>
                <a:lnTo>
                  <a:pt x="26863" y="5482"/>
                </a:lnTo>
                <a:cubicBezTo>
                  <a:pt x="26562" y="5460"/>
                  <a:pt x="26251" y="5427"/>
                  <a:pt x="26251" y="5427"/>
                </a:cubicBezTo>
                <a:lnTo>
                  <a:pt x="26340" y="5382"/>
                </a:lnTo>
                <a:cubicBezTo>
                  <a:pt x="26585" y="5349"/>
                  <a:pt x="26829" y="5315"/>
                  <a:pt x="27074" y="5260"/>
                </a:cubicBezTo>
                <a:cubicBezTo>
                  <a:pt x="26974" y="5238"/>
                  <a:pt x="26863" y="5204"/>
                  <a:pt x="26762" y="5171"/>
                </a:cubicBezTo>
                <a:lnTo>
                  <a:pt x="27118" y="4982"/>
                </a:lnTo>
                <a:lnTo>
                  <a:pt x="26685" y="4637"/>
                </a:lnTo>
                <a:lnTo>
                  <a:pt x="26496" y="4559"/>
                </a:lnTo>
                <a:cubicBezTo>
                  <a:pt x="26629" y="4537"/>
                  <a:pt x="26774" y="4504"/>
                  <a:pt x="26907" y="4482"/>
                </a:cubicBezTo>
                <a:lnTo>
                  <a:pt x="26129" y="4281"/>
                </a:lnTo>
                <a:lnTo>
                  <a:pt x="26006" y="4104"/>
                </a:lnTo>
                <a:lnTo>
                  <a:pt x="26106" y="4070"/>
                </a:lnTo>
                <a:lnTo>
                  <a:pt x="25929" y="3992"/>
                </a:lnTo>
                <a:lnTo>
                  <a:pt x="25884" y="3926"/>
                </a:lnTo>
                <a:lnTo>
                  <a:pt x="26640" y="3803"/>
                </a:lnTo>
                <a:lnTo>
                  <a:pt x="25128" y="3147"/>
                </a:lnTo>
                <a:lnTo>
                  <a:pt x="24428" y="3926"/>
                </a:lnTo>
                <a:lnTo>
                  <a:pt x="24950" y="3926"/>
                </a:lnTo>
                <a:cubicBezTo>
                  <a:pt x="24661" y="4092"/>
                  <a:pt x="24350" y="4226"/>
                  <a:pt x="24038" y="4326"/>
                </a:cubicBezTo>
                <a:lnTo>
                  <a:pt x="24628" y="4370"/>
                </a:lnTo>
                <a:lnTo>
                  <a:pt x="24428" y="4548"/>
                </a:lnTo>
                <a:lnTo>
                  <a:pt x="23205" y="5071"/>
                </a:lnTo>
                <a:lnTo>
                  <a:pt x="24305" y="5071"/>
                </a:lnTo>
                <a:cubicBezTo>
                  <a:pt x="24094" y="5193"/>
                  <a:pt x="23883" y="5293"/>
                  <a:pt x="23660" y="5393"/>
                </a:cubicBezTo>
                <a:lnTo>
                  <a:pt x="24172" y="5393"/>
                </a:lnTo>
                <a:lnTo>
                  <a:pt x="23649" y="5771"/>
                </a:lnTo>
                <a:lnTo>
                  <a:pt x="23205" y="5771"/>
                </a:lnTo>
                <a:lnTo>
                  <a:pt x="24172" y="6116"/>
                </a:lnTo>
                <a:lnTo>
                  <a:pt x="24617" y="6116"/>
                </a:lnTo>
                <a:cubicBezTo>
                  <a:pt x="24350" y="6316"/>
                  <a:pt x="24061" y="6494"/>
                  <a:pt x="23783" y="6672"/>
                </a:cubicBezTo>
                <a:lnTo>
                  <a:pt x="25128" y="6594"/>
                </a:lnTo>
                <a:lnTo>
                  <a:pt x="25128" y="6816"/>
                </a:lnTo>
                <a:lnTo>
                  <a:pt x="24850" y="6939"/>
                </a:lnTo>
                <a:cubicBezTo>
                  <a:pt x="24650" y="6994"/>
                  <a:pt x="24450" y="7028"/>
                  <a:pt x="24250" y="7050"/>
                </a:cubicBezTo>
                <a:cubicBezTo>
                  <a:pt x="24339" y="7061"/>
                  <a:pt x="24428" y="7083"/>
                  <a:pt x="24517" y="7094"/>
                </a:cubicBezTo>
                <a:lnTo>
                  <a:pt x="23905" y="7372"/>
                </a:lnTo>
                <a:lnTo>
                  <a:pt x="24405" y="7661"/>
                </a:lnTo>
                <a:lnTo>
                  <a:pt x="23216" y="7684"/>
                </a:lnTo>
                <a:lnTo>
                  <a:pt x="23583" y="7984"/>
                </a:lnTo>
                <a:lnTo>
                  <a:pt x="22749" y="8039"/>
                </a:lnTo>
                <a:lnTo>
                  <a:pt x="22704" y="8084"/>
                </a:lnTo>
                <a:lnTo>
                  <a:pt x="22515" y="8062"/>
                </a:lnTo>
                <a:cubicBezTo>
                  <a:pt x="22460" y="8028"/>
                  <a:pt x="22404" y="7984"/>
                  <a:pt x="22349" y="7950"/>
                </a:cubicBezTo>
                <a:cubicBezTo>
                  <a:pt x="22493" y="7928"/>
                  <a:pt x="22615" y="7906"/>
                  <a:pt x="22749" y="7884"/>
                </a:cubicBezTo>
                <a:cubicBezTo>
                  <a:pt x="22660" y="7850"/>
                  <a:pt x="22571" y="7828"/>
                  <a:pt x="22471" y="7795"/>
                </a:cubicBezTo>
                <a:lnTo>
                  <a:pt x="22782" y="7639"/>
                </a:lnTo>
                <a:lnTo>
                  <a:pt x="22404" y="7339"/>
                </a:lnTo>
                <a:lnTo>
                  <a:pt x="22237" y="7272"/>
                </a:lnTo>
                <a:cubicBezTo>
                  <a:pt x="22360" y="7250"/>
                  <a:pt x="22482" y="7217"/>
                  <a:pt x="22593" y="7194"/>
                </a:cubicBezTo>
                <a:lnTo>
                  <a:pt x="21915" y="7028"/>
                </a:lnTo>
                <a:lnTo>
                  <a:pt x="21804" y="6872"/>
                </a:lnTo>
                <a:lnTo>
                  <a:pt x="21893" y="6850"/>
                </a:lnTo>
                <a:lnTo>
                  <a:pt x="21737" y="6783"/>
                </a:lnTo>
                <a:lnTo>
                  <a:pt x="21715" y="6750"/>
                </a:lnTo>
                <a:cubicBezTo>
                  <a:pt x="21715" y="6739"/>
                  <a:pt x="21715" y="6727"/>
                  <a:pt x="21715" y="6716"/>
                </a:cubicBezTo>
                <a:lnTo>
                  <a:pt x="22360" y="6616"/>
                </a:lnTo>
                <a:lnTo>
                  <a:pt x="21592" y="6283"/>
                </a:lnTo>
                <a:cubicBezTo>
                  <a:pt x="21604" y="6216"/>
                  <a:pt x="21626" y="6160"/>
                  <a:pt x="21670" y="6149"/>
                </a:cubicBezTo>
                <a:lnTo>
                  <a:pt x="21103" y="6071"/>
                </a:lnTo>
                <a:lnTo>
                  <a:pt x="21048" y="6049"/>
                </a:lnTo>
                <a:lnTo>
                  <a:pt x="21037" y="6060"/>
                </a:lnTo>
                <a:lnTo>
                  <a:pt x="20914" y="6049"/>
                </a:lnTo>
                <a:cubicBezTo>
                  <a:pt x="20937" y="6060"/>
                  <a:pt x="20970" y="6083"/>
                  <a:pt x="20992" y="6105"/>
                </a:cubicBezTo>
                <a:lnTo>
                  <a:pt x="20436" y="6727"/>
                </a:lnTo>
                <a:lnTo>
                  <a:pt x="20892" y="6727"/>
                </a:lnTo>
                <a:cubicBezTo>
                  <a:pt x="20636" y="6872"/>
                  <a:pt x="20369" y="6983"/>
                  <a:pt x="20092" y="7072"/>
                </a:cubicBezTo>
                <a:lnTo>
                  <a:pt x="20603" y="7117"/>
                </a:lnTo>
                <a:lnTo>
                  <a:pt x="20436" y="7261"/>
                </a:lnTo>
                <a:lnTo>
                  <a:pt x="19380" y="7717"/>
                </a:lnTo>
                <a:lnTo>
                  <a:pt x="20325" y="7717"/>
                </a:lnTo>
                <a:cubicBezTo>
                  <a:pt x="20147" y="7817"/>
                  <a:pt x="19969" y="7917"/>
                  <a:pt x="19769" y="7995"/>
                </a:cubicBezTo>
                <a:lnTo>
                  <a:pt x="20214" y="7995"/>
                </a:lnTo>
                <a:lnTo>
                  <a:pt x="19758" y="8328"/>
                </a:lnTo>
                <a:lnTo>
                  <a:pt x="19391" y="8328"/>
                </a:lnTo>
                <a:lnTo>
                  <a:pt x="20225" y="8629"/>
                </a:lnTo>
                <a:lnTo>
                  <a:pt x="20603" y="8629"/>
                </a:lnTo>
                <a:cubicBezTo>
                  <a:pt x="20369" y="8795"/>
                  <a:pt x="20136" y="8951"/>
                  <a:pt x="19891" y="9107"/>
                </a:cubicBezTo>
                <a:lnTo>
                  <a:pt x="21003" y="9040"/>
                </a:lnTo>
                <a:lnTo>
                  <a:pt x="21048" y="9096"/>
                </a:lnTo>
                <a:lnTo>
                  <a:pt x="21048" y="9229"/>
                </a:lnTo>
                <a:lnTo>
                  <a:pt x="20814" y="9340"/>
                </a:lnTo>
                <a:cubicBezTo>
                  <a:pt x="20636" y="9385"/>
                  <a:pt x="20470" y="9418"/>
                  <a:pt x="20292" y="9429"/>
                </a:cubicBezTo>
                <a:lnTo>
                  <a:pt x="20381" y="9451"/>
                </a:lnTo>
                <a:lnTo>
                  <a:pt x="19725" y="9596"/>
                </a:lnTo>
                <a:cubicBezTo>
                  <a:pt x="19836" y="9752"/>
                  <a:pt x="19980" y="9874"/>
                  <a:pt x="20147" y="9963"/>
                </a:cubicBezTo>
                <a:lnTo>
                  <a:pt x="19658" y="9974"/>
                </a:lnTo>
                <a:cubicBezTo>
                  <a:pt x="19580" y="9918"/>
                  <a:pt x="19513" y="9863"/>
                  <a:pt x="19458" y="9796"/>
                </a:cubicBezTo>
                <a:lnTo>
                  <a:pt x="19613" y="9629"/>
                </a:lnTo>
                <a:cubicBezTo>
                  <a:pt x="19569" y="9540"/>
                  <a:pt x="19469" y="9563"/>
                  <a:pt x="19380" y="9529"/>
                </a:cubicBezTo>
                <a:cubicBezTo>
                  <a:pt x="19302" y="9496"/>
                  <a:pt x="19291" y="9307"/>
                  <a:pt x="19369" y="9340"/>
                </a:cubicBezTo>
                <a:lnTo>
                  <a:pt x="19124" y="9173"/>
                </a:lnTo>
                <a:cubicBezTo>
                  <a:pt x="19191" y="9107"/>
                  <a:pt x="19124" y="8984"/>
                  <a:pt x="19091" y="8895"/>
                </a:cubicBezTo>
                <a:cubicBezTo>
                  <a:pt x="19046" y="8807"/>
                  <a:pt x="19069" y="8684"/>
                  <a:pt x="19124" y="8673"/>
                </a:cubicBezTo>
                <a:lnTo>
                  <a:pt x="18602" y="8606"/>
                </a:lnTo>
                <a:cubicBezTo>
                  <a:pt x="18691" y="8651"/>
                  <a:pt x="18757" y="8740"/>
                  <a:pt x="18802" y="8829"/>
                </a:cubicBezTo>
                <a:cubicBezTo>
                  <a:pt x="18824" y="8940"/>
                  <a:pt x="18757" y="9084"/>
                  <a:pt x="18668" y="9062"/>
                </a:cubicBezTo>
                <a:lnTo>
                  <a:pt x="18735" y="9140"/>
                </a:lnTo>
                <a:lnTo>
                  <a:pt x="18335" y="9040"/>
                </a:lnTo>
                <a:lnTo>
                  <a:pt x="18257" y="8929"/>
                </a:lnTo>
                <a:lnTo>
                  <a:pt x="18324" y="8907"/>
                </a:lnTo>
                <a:lnTo>
                  <a:pt x="18213" y="8862"/>
                </a:lnTo>
                <a:lnTo>
                  <a:pt x="18190" y="8818"/>
                </a:lnTo>
                <a:lnTo>
                  <a:pt x="18657" y="8751"/>
                </a:lnTo>
                <a:lnTo>
                  <a:pt x="17734" y="8351"/>
                </a:lnTo>
                <a:lnTo>
                  <a:pt x="17579" y="8506"/>
                </a:lnTo>
                <a:cubicBezTo>
                  <a:pt x="17557" y="8506"/>
                  <a:pt x="17523" y="8495"/>
                  <a:pt x="17501" y="8495"/>
                </a:cubicBezTo>
                <a:cubicBezTo>
                  <a:pt x="17401" y="8451"/>
                  <a:pt x="17379" y="8217"/>
                  <a:pt x="17479" y="8251"/>
                </a:cubicBezTo>
                <a:lnTo>
                  <a:pt x="17190" y="8050"/>
                </a:lnTo>
                <a:cubicBezTo>
                  <a:pt x="17267" y="7973"/>
                  <a:pt x="17190" y="7817"/>
                  <a:pt x="17134" y="7717"/>
                </a:cubicBezTo>
                <a:cubicBezTo>
                  <a:pt x="17090" y="7606"/>
                  <a:pt x="17112" y="7461"/>
                  <a:pt x="17179" y="7450"/>
                </a:cubicBezTo>
                <a:lnTo>
                  <a:pt x="16545" y="7361"/>
                </a:lnTo>
                <a:cubicBezTo>
                  <a:pt x="16656" y="7417"/>
                  <a:pt x="16734" y="7517"/>
                  <a:pt x="16778" y="7639"/>
                </a:cubicBezTo>
                <a:cubicBezTo>
                  <a:pt x="16823" y="7773"/>
                  <a:pt x="16745" y="7950"/>
                  <a:pt x="16634" y="7928"/>
                </a:cubicBezTo>
                <a:lnTo>
                  <a:pt x="16812" y="8128"/>
                </a:lnTo>
                <a:cubicBezTo>
                  <a:pt x="16801" y="8139"/>
                  <a:pt x="16801" y="8139"/>
                  <a:pt x="16789" y="8151"/>
                </a:cubicBezTo>
                <a:lnTo>
                  <a:pt x="16200" y="7884"/>
                </a:lnTo>
                <a:lnTo>
                  <a:pt x="15767" y="8373"/>
                </a:lnTo>
                <a:lnTo>
                  <a:pt x="15188" y="8184"/>
                </a:lnTo>
                <a:cubicBezTo>
                  <a:pt x="15744" y="7973"/>
                  <a:pt x="16089" y="7917"/>
                  <a:pt x="16656" y="7706"/>
                </a:cubicBezTo>
                <a:cubicBezTo>
                  <a:pt x="16056" y="7617"/>
                  <a:pt x="16278" y="7406"/>
                  <a:pt x="15700" y="7217"/>
                </a:cubicBezTo>
                <a:lnTo>
                  <a:pt x="15978" y="6939"/>
                </a:lnTo>
                <a:cubicBezTo>
                  <a:pt x="15678" y="6805"/>
                  <a:pt x="15400" y="6616"/>
                  <a:pt x="15177" y="6383"/>
                </a:cubicBezTo>
                <a:cubicBezTo>
                  <a:pt x="15266" y="6283"/>
                  <a:pt x="15366" y="6183"/>
                  <a:pt x="15466" y="6083"/>
                </a:cubicBezTo>
                <a:cubicBezTo>
                  <a:pt x="15377" y="5938"/>
                  <a:pt x="15199" y="5971"/>
                  <a:pt x="15055" y="5916"/>
                </a:cubicBezTo>
                <a:cubicBezTo>
                  <a:pt x="14910" y="5860"/>
                  <a:pt x="14888" y="5527"/>
                  <a:pt x="15022" y="5571"/>
                </a:cubicBezTo>
                <a:lnTo>
                  <a:pt x="14599" y="5271"/>
                </a:lnTo>
                <a:cubicBezTo>
                  <a:pt x="14710" y="5160"/>
                  <a:pt x="14599" y="4948"/>
                  <a:pt x="14532" y="4793"/>
                </a:cubicBezTo>
                <a:cubicBezTo>
                  <a:pt x="14466" y="4659"/>
                  <a:pt x="14488" y="4426"/>
                  <a:pt x="14588" y="4404"/>
                </a:cubicBezTo>
                <a:lnTo>
                  <a:pt x="13665" y="4281"/>
                </a:lnTo>
                <a:cubicBezTo>
                  <a:pt x="13832" y="4370"/>
                  <a:pt x="13954" y="4515"/>
                  <a:pt x="14021" y="4682"/>
                </a:cubicBezTo>
                <a:cubicBezTo>
                  <a:pt x="14065" y="4871"/>
                  <a:pt x="13954" y="5126"/>
                  <a:pt x="13787" y="5104"/>
                </a:cubicBezTo>
                <a:lnTo>
                  <a:pt x="14054" y="5404"/>
                </a:lnTo>
                <a:cubicBezTo>
                  <a:pt x="13976" y="5538"/>
                  <a:pt x="13832" y="5604"/>
                  <a:pt x="13687" y="5560"/>
                </a:cubicBezTo>
                <a:lnTo>
                  <a:pt x="14010" y="5816"/>
                </a:lnTo>
                <a:lnTo>
                  <a:pt x="13943" y="5871"/>
                </a:lnTo>
                <a:lnTo>
                  <a:pt x="13009" y="5460"/>
                </a:lnTo>
                <a:lnTo>
                  <a:pt x="12331" y="6205"/>
                </a:lnTo>
                <a:lnTo>
                  <a:pt x="12842" y="6205"/>
                </a:lnTo>
                <a:cubicBezTo>
                  <a:pt x="12564" y="6372"/>
                  <a:pt x="12264" y="6505"/>
                  <a:pt x="11953" y="6594"/>
                </a:cubicBezTo>
                <a:lnTo>
                  <a:pt x="12531" y="6638"/>
                </a:lnTo>
                <a:lnTo>
                  <a:pt x="12331" y="6805"/>
                </a:lnTo>
                <a:lnTo>
                  <a:pt x="11164" y="7306"/>
                </a:lnTo>
                <a:lnTo>
                  <a:pt x="12220" y="7306"/>
                </a:lnTo>
                <a:cubicBezTo>
                  <a:pt x="12020" y="7428"/>
                  <a:pt x="11808" y="7528"/>
                  <a:pt x="11597" y="7617"/>
                </a:cubicBezTo>
                <a:lnTo>
                  <a:pt x="12086" y="7617"/>
                </a:lnTo>
                <a:lnTo>
                  <a:pt x="11575" y="7984"/>
                </a:lnTo>
                <a:lnTo>
                  <a:pt x="11164" y="7984"/>
                </a:lnTo>
                <a:lnTo>
                  <a:pt x="12086" y="8317"/>
                </a:lnTo>
                <a:lnTo>
                  <a:pt x="12509" y="8317"/>
                </a:lnTo>
                <a:cubicBezTo>
                  <a:pt x="12253" y="8506"/>
                  <a:pt x="11986" y="8673"/>
                  <a:pt x="11719" y="8851"/>
                </a:cubicBezTo>
                <a:lnTo>
                  <a:pt x="12409" y="8807"/>
                </a:lnTo>
                <a:cubicBezTo>
                  <a:pt x="12531" y="8918"/>
                  <a:pt x="12676" y="9007"/>
                  <a:pt x="12820" y="9062"/>
                </a:cubicBezTo>
                <a:lnTo>
                  <a:pt x="12731" y="9107"/>
                </a:lnTo>
                <a:cubicBezTo>
                  <a:pt x="12542" y="9162"/>
                  <a:pt x="12353" y="9196"/>
                  <a:pt x="12153" y="9207"/>
                </a:cubicBezTo>
                <a:cubicBezTo>
                  <a:pt x="12242" y="9229"/>
                  <a:pt x="12331" y="9240"/>
                  <a:pt x="12409" y="9251"/>
                </a:cubicBezTo>
                <a:lnTo>
                  <a:pt x="12387" y="9262"/>
                </a:lnTo>
                <a:lnTo>
                  <a:pt x="12242" y="9307"/>
                </a:lnTo>
                <a:lnTo>
                  <a:pt x="12253" y="9329"/>
                </a:lnTo>
                <a:lnTo>
                  <a:pt x="11831" y="9518"/>
                </a:lnTo>
                <a:lnTo>
                  <a:pt x="12309" y="9796"/>
                </a:lnTo>
                <a:lnTo>
                  <a:pt x="11608" y="9807"/>
                </a:lnTo>
                <a:cubicBezTo>
                  <a:pt x="11597" y="9807"/>
                  <a:pt x="11586" y="9796"/>
                  <a:pt x="11575" y="9785"/>
                </a:cubicBezTo>
                <a:lnTo>
                  <a:pt x="11742" y="9607"/>
                </a:lnTo>
                <a:cubicBezTo>
                  <a:pt x="11697" y="9529"/>
                  <a:pt x="11586" y="9551"/>
                  <a:pt x="11508" y="9518"/>
                </a:cubicBezTo>
                <a:cubicBezTo>
                  <a:pt x="11430" y="9485"/>
                  <a:pt x="11419" y="9296"/>
                  <a:pt x="11497" y="9318"/>
                </a:cubicBezTo>
                <a:lnTo>
                  <a:pt x="11253" y="9151"/>
                </a:lnTo>
                <a:cubicBezTo>
                  <a:pt x="11319" y="9084"/>
                  <a:pt x="11253" y="8973"/>
                  <a:pt x="11219" y="8873"/>
                </a:cubicBezTo>
                <a:cubicBezTo>
                  <a:pt x="11175" y="8784"/>
                  <a:pt x="11197" y="8673"/>
                  <a:pt x="11253" y="8662"/>
                </a:cubicBezTo>
                <a:lnTo>
                  <a:pt x="10730" y="8584"/>
                </a:lnTo>
                <a:cubicBezTo>
                  <a:pt x="10819" y="8640"/>
                  <a:pt x="10886" y="8718"/>
                  <a:pt x="10919" y="8818"/>
                </a:cubicBezTo>
                <a:lnTo>
                  <a:pt x="10919" y="8818"/>
                </a:lnTo>
                <a:cubicBezTo>
                  <a:pt x="10574" y="8740"/>
                  <a:pt x="10674" y="8573"/>
                  <a:pt x="10241" y="8440"/>
                </a:cubicBezTo>
                <a:cubicBezTo>
                  <a:pt x="10319" y="8362"/>
                  <a:pt x="10396" y="8284"/>
                  <a:pt x="10474" y="8206"/>
                </a:cubicBezTo>
                <a:cubicBezTo>
                  <a:pt x="10219" y="8106"/>
                  <a:pt x="9996" y="7950"/>
                  <a:pt x="9807" y="7750"/>
                </a:cubicBezTo>
                <a:lnTo>
                  <a:pt x="10052" y="7506"/>
                </a:lnTo>
                <a:cubicBezTo>
                  <a:pt x="9974" y="7383"/>
                  <a:pt x="9829" y="7417"/>
                  <a:pt x="9707" y="7372"/>
                </a:cubicBezTo>
                <a:cubicBezTo>
                  <a:pt x="9596" y="7317"/>
                  <a:pt x="9574" y="7050"/>
                  <a:pt x="9685" y="7094"/>
                </a:cubicBezTo>
                <a:lnTo>
                  <a:pt x="9340" y="6850"/>
                </a:lnTo>
                <a:cubicBezTo>
                  <a:pt x="9429" y="6750"/>
                  <a:pt x="9340" y="6572"/>
                  <a:pt x="9273" y="6449"/>
                </a:cubicBezTo>
                <a:cubicBezTo>
                  <a:pt x="9218" y="6316"/>
                  <a:pt x="9251" y="6149"/>
                  <a:pt x="9329" y="6127"/>
                </a:cubicBezTo>
                <a:lnTo>
                  <a:pt x="8573" y="6027"/>
                </a:lnTo>
                <a:cubicBezTo>
                  <a:pt x="8706" y="6094"/>
                  <a:pt x="8806" y="6216"/>
                  <a:pt x="8851" y="6361"/>
                </a:cubicBezTo>
                <a:cubicBezTo>
                  <a:pt x="8895" y="6516"/>
                  <a:pt x="8806" y="6727"/>
                  <a:pt x="8673" y="6694"/>
                </a:cubicBezTo>
                <a:lnTo>
                  <a:pt x="8884" y="6950"/>
                </a:lnTo>
                <a:cubicBezTo>
                  <a:pt x="8829" y="7050"/>
                  <a:pt x="8706" y="7105"/>
                  <a:pt x="8584" y="7083"/>
                </a:cubicBezTo>
                <a:lnTo>
                  <a:pt x="8851" y="7283"/>
                </a:lnTo>
                <a:lnTo>
                  <a:pt x="8651" y="7461"/>
                </a:lnTo>
                <a:lnTo>
                  <a:pt x="8862" y="7684"/>
                </a:lnTo>
                <a:lnTo>
                  <a:pt x="8340" y="7884"/>
                </a:lnTo>
                <a:cubicBezTo>
                  <a:pt x="8484" y="7984"/>
                  <a:pt x="8595" y="8128"/>
                  <a:pt x="8662" y="8284"/>
                </a:cubicBezTo>
                <a:lnTo>
                  <a:pt x="7973" y="8295"/>
                </a:lnTo>
                <a:lnTo>
                  <a:pt x="8840" y="9218"/>
                </a:lnTo>
                <a:lnTo>
                  <a:pt x="7372" y="9585"/>
                </a:lnTo>
                <a:cubicBezTo>
                  <a:pt x="7450" y="9685"/>
                  <a:pt x="7539" y="9763"/>
                  <a:pt x="7639" y="9841"/>
                </a:cubicBezTo>
                <a:cubicBezTo>
                  <a:pt x="7428" y="9807"/>
                  <a:pt x="7105" y="9752"/>
                  <a:pt x="7061" y="9663"/>
                </a:cubicBezTo>
                <a:cubicBezTo>
                  <a:pt x="7039" y="9618"/>
                  <a:pt x="7661" y="9529"/>
                  <a:pt x="7639" y="9485"/>
                </a:cubicBezTo>
                <a:cubicBezTo>
                  <a:pt x="7595" y="9407"/>
                  <a:pt x="7517" y="9340"/>
                  <a:pt x="7428" y="9329"/>
                </a:cubicBezTo>
                <a:cubicBezTo>
                  <a:pt x="7205" y="9329"/>
                  <a:pt x="6527" y="9251"/>
                  <a:pt x="6527" y="9251"/>
                </a:cubicBezTo>
                <a:lnTo>
                  <a:pt x="6605" y="9218"/>
                </a:lnTo>
                <a:cubicBezTo>
                  <a:pt x="6816" y="9196"/>
                  <a:pt x="7028" y="9162"/>
                  <a:pt x="7239" y="9118"/>
                </a:cubicBezTo>
                <a:cubicBezTo>
                  <a:pt x="7150" y="9096"/>
                  <a:pt x="7061" y="9062"/>
                  <a:pt x="6972" y="9040"/>
                </a:cubicBezTo>
                <a:lnTo>
                  <a:pt x="7283" y="8884"/>
                </a:lnTo>
                <a:lnTo>
                  <a:pt x="6905" y="8573"/>
                </a:lnTo>
                <a:lnTo>
                  <a:pt x="6739" y="8517"/>
                </a:lnTo>
                <a:cubicBezTo>
                  <a:pt x="6850" y="8484"/>
                  <a:pt x="6972" y="8462"/>
                  <a:pt x="7094" y="8440"/>
                </a:cubicBezTo>
                <a:lnTo>
                  <a:pt x="6416" y="8273"/>
                </a:lnTo>
                <a:lnTo>
                  <a:pt x="6305" y="8106"/>
                </a:lnTo>
                <a:lnTo>
                  <a:pt x="6394" y="8084"/>
                </a:lnTo>
                <a:lnTo>
                  <a:pt x="6238" y="8017"/>
                </a:lnTo>
                <a:lnTo>
                  <a:pt x="6205" y="7962"/>
                </a:lnTo>
                <a:lnTo>
                  <a:pt x="6861" y="7861"/>
                </a:lnTo>
                <a:lnTo>
                  <a:pt x="5549" y="7306"/>
                </a:lnTo>
                <a:lnTo>
                  <a:pt x="4937" y="7984"/>
                </a:lnTo>
                <a:lnTo>
                  <a:pt x="5393" y="7984"/>
                </a:lnTo>
                <a:cubicBezTo>
                  <a:pt x="5149" y="8128"/>
                  <a:pt x="4882" y="8251"/>
                  <a:pt x="4604" y="8340"/>
                </a:cubicBezTo>
                <a:lnTo>
                  <a:pt x="5115" y="8373"/>
                </a:lnTo>
                <a:lnTo>
                  <a:pt x="4937" y="8529"/>
                </a:lnTo>
                <a:lnTo>
                  <a:pt x="3881" y="8984"/>
                </a:lnTo>
                <a:lnTo>
                  <a:pt x="4837" y="8984"/>
                </a:lnTo>
                <a:cubicBezTo>
                  <a:pt x="4659" y="9084"/>
                  <a:pt x="4470" y="9173"/>
                  <a:pt x="4281" y="9262"/>
                </a:cubicBezTo>
                <a:lnTo>
                  <a:pt x="4715" y="9262"/>
                </a:lnTo>
                <a:lnTo>
                  <a:pt x="4259" y="9585"/>
                </a:lnTo>
                <a:lnTo>
                  <a:pt x="3892" y="9585"/>
                </a:lnTo>
                <a:lnTo>
                  <a:pt x="4726" y="9885"/>
                </a:lnTo>
                <a:lnTo>
                  <a:pt x="5104" y="9885"/>
                </a:lnTo>
                <a:cubicBezTo>
                  <a:pt x="4882" y="10063"/>
                  <a:pt x="4637" y="10219"/>
                  <a:pt x="4393" y="10374"/>
                </a:cubicBezTo>
                <a:lnTo>
                  <a:pt x="5549" y="10307"/>
                </a:lnTo>
                <a:lnTo>
                  <a:pt x="5549" y="10485"/>
                </a:lnTo>
                <a:lnTo>
                  <a:pt x="5304" y="10597"/>
                </a:lnTo>
                <a:cubicBezTo>
                  <a:pt x="5137" y="10641"/>
                  <a:pt x="4971" y="10674"/>
                  <a:pt x="4793" y="10686"/>
                </a:cubicBezTo>
                <a:cubicBezTo>
                  <a:pt x="4871" y="10708"/>
                  <a:pt x="4948" y="10719"/>
                  <a:pt x="5015" y="10730"/>
                </a:cubicBezTo>
                <a:lnTo>
                  <a:pt x="4493" y="10963"/>
                </a:lnTo>
                <a:lnTo>
                  <a:pt x="4926" y="11208"/>
                </a:lnTo>
                <a:lnTo>
                  <a:pt x="3892" y="11241"/>
                </a:lnTo>
                <a:lnTo>
                  <a:pt x="4215" y="11497"/>
                </a:lnTo>
                <a:lnTo>
                  <a:pt x="3492" y="11553"/>
                </a:lnTo>
                <a:lnTo>
                  <a:pt x="3125" y="11842"/>
                </a:lnTo>
                <a:lnTo>
                  <a:pt x="3703" y="11953"/>
                </a:lnTo>
                <a:lnTo>
                  <a:pt x="3570" y="12109"/>
                </a:lnTo>
                <a:lnTo>
                  <a:pt x="3881" y="12109"/>
                </a:lnTo>
                <a:cubicBezTo>
                  <a:pt x="3703" y="12209"/>
                  <a:pt x="3525" y="12287"/>
                  <a:pt x="3325" y="12353"/>
                </a:cubicBezTo>
                <a:lnTo>
                  <a:pt x="3692" y="12375"/>
                </a:lnTo>
                <a:lnTo>
                  <a:pt x="3570" y="12487"/>
                </a:lnTo>
                <a:lnTo>
                  <a:pt x="2825" y="12798"/>
                </a:lnTo>
                <a:lnTo>
                  <a:pt x="3258" y="12798"/>
                </a:lnTo>
                <a:lnTo>
                  <a:pt x="3203" y="12820"/>
                </a:lnTo>
                <a:lnTo>
                  <a:pt x="3370" y="12865"/>
                </a:lnTo>
                <a:cubicBezTo>
                  <a:pt x="3281" y="12909"/>
                  <a:pt x="3192" y="12954"/>
                  <a:pt x="3103" y="12998"/>
                </a:cubicBezTo>
                <a:lnTo>
                  <a:pt x="3414" y="12998"/>
                </a:lnTo>
                <a:lnTo>
                  <a:pt x="3092" y="13220"/>
                </a:lnTo>
                <a:lnTo>
                  <a:pt x="2825" y="13220"/>
                </a:lnTo>
                <a:lnTo>
                  <a:pt x="3414" y="13432"/>
                </a:lnTo>
                <a:lnTo>
                  <a:pt x="3681" y="13432"/>
                </a:lnTo>
                <a:cubicBezTo>
                  <a:pt x="3514" y="13554"/>
                  <a:pt x="3347" y="13665"/>
                  <a:pt x="3181" y="13776"/>
                </a:cubicBezTo>
                <a:lnTo>
                  <a:pt x="3581" y="13754"/>
                </a:lnTo>
                <a:lnTo>
                  <a:pt x="3514" y="13799"/>
                </a:lnTo>
                <a:lnTo>
                  <a:pt x="3614" y="13988"/>
                </a:lnTo>
                <a:cubicBezTo>
                  <a:pt x="3559" y="13988"/>
                  <a:pt x="3514" y="13999"/>
                  <a:pt x="3459" y="13999"/>
                </a:cubicBezTo>
                <a:cubicBezTo>
                  <a:pt x="3514" y="14010"/>
                  <a:pt x="3570" y="14021"/>
                  <a:pt x="3614" y="14032"/>
                </a:cubicBezTo>
                <a:lnTo>
                  <a:pt x="3247" y="14199"/>
                </a:lnTo>
                <a:lnTo>
                  <a:pt x="3548" y="14366"/>
                </a:lnTo>
                <a:lnTo>
                  <a:pt x="2825" y="14388"/>
                </a:lnTo>
                <a:lnTo>
                  <a:pt x="3058" y="14566"/>
                </a:lnTo>
                <a:lnTo>
                  <a:pt x="2547" y="14610"/>
                </a:lnTo>
                <a:lnTo>
                  <a:pt x="2291" y="14810"/>
                </a:lnTo>
                <a:lnTo>
                  <a:pt x="2736" y="14899"/>
                </a:lnTo>
                <a:lnTo>
                  <a:pt x="2981" y="14944"/>
                </a:lnTo>
                <a:lnTo>
                  <a:pt x="2814" y="15088"/>
                </a:lnTo>
                <a:cubicBezTo>
                  <a:pt x="2558" y="14855"/>
                  <a:pt x="2169" y="14899"/>
                  <a:pt x="1969" y="15166"/>
                </a:cubicBezTo>
                <a:cubicBezTo>
                  <a:pt x="1924" y="15222"/>
                  <a:pt x="1880" y="15277"/>
                  <a:pt x="1824" y="15333"/>
                </a:cubicBezTo>
                <a:cubicBezTo>
                  <a:pt x="1380" y="15922"/>
                  <a:pt x="1102" y="16623"/>
                  <a:pt x="1024" y="17356"/>
                </a:cubicBezTo>
                <a:cubicBezTo>
                  <a:pt x="990" y="17623"/>
                  <a:pt x="1257" y="17990"/>
                  <a:pt x="1535" y="18024"/>
                </a:cubicBezTo>
                <a:cubicBezTo>
                  <a:pt x="1635" y="18001"/>
                  <a:pt x="1669" y="18012"/>
                  <a:pt x="1646" y="18079"/>
                </a:cubicBezTo>
                <a:cubicBezTo>
                  <a:pt x="1502" y="18057"/>
                  <a:pt x="1380" y="18024"/>
                  <a:pt x="1235" y="17990"/>
                </a:cubicBezTo>
                <a:cubicBezTo>
                  <a:pt x="368" y="17790"/>
                  <a:pt x="1" y="19135"/>
                  <a:pt x="868" y="19335"/>
                </a:cubicBezTo>
                <a:cubicBezTo>
                  <a:pt x="5960" y="20514"/>
                  <a:pt x="11075" y="18946"/>
                  <a:pt x="16089" y="18124"/>
                </a:cubicBezTo>
                <a:cubicBezTo>
                  <a:pt x="21326" y="17268"/>
                  <a:pt x="26629" y="16901"/>
                  <a:pt x="31932" y="17034"/>
                </a:cubicBezTo>
                <a:cubicBezTo>
                  <a:pt x="33378" y="17067"/>
                  <a:pt x="34845" y="16956"/>
                  <a:pt x="36280" y="17167"/>
                </a:cubicBezTo>
                <a:cubicBezTo>
                  <a:pt x="37725" y="17379"/>
                  <a:pt x="38726" y="18146"/>
                  <a:pt x="40004" y="18757"/>
                </a:cubicBezTo>
                <a:cubicBezTo>
                  <a:pt x="42306" y="19858"/>
                  <a:pt x="45285" y="19914"/>
                  <a:pt x="47787" y="20236"/>
                </a:cubicBezTo>
                <a:cubicBezTo>
                  <a:pt x="51223" y="20670"/>
                  <a:pt x="54658" y="20992"/>
                  <a:pt x="58105" y="21203"/>
                </a:cubicBezTo>
                <a:cubicBezTo>
                  <a:pt x="64909" y="21604"/>
                  <a:pt x="71747" y="21537"/>
                  <a:pt x="78540" y="21003"/>
                </a:cubicBezTo>
                <a:cubicBezTo>
                  <a:pt x="80208" y="20870"/>
                  <a:pt x="81887" y="20770"/>
                  <a:pt x="83554" y="20603"/>
                </a:cubicBezTo>
                <a:cubicBezTo>
                  <a:pt x="84844" y="20481"/>
                  <a:pt x="86145" y="20481"/>
                  <a:pt x="87412" y="20203"/>
                </a:cubicBezTo>
                <a:cubicBezTo>
                  <a:pt x="89770" y="19680"/>
                  <a:pt x="91671" y="18324"/>
                  <a:pt x="94128" y="18101"/>
                </a:cubicBezTo>
                <a:cubicBezTo>
                  <a:pt x="98253" y="17734"/>
                  <a:pt x="101099" y="17657"/>
                  <a:pt x="105124" y="18680"/>
                </a:cubicBezTo>
                <a:cubicBezTo>
                  <a:pt x="108104" y="19436"/>
                  <a:pt x="112417" y="19247"/>
                  <a:pt x="115364" y="19291"/>
                </a:cubicBezTo>
                <a:cubicBezTo>
                  <a:pt x="122012" y="19391"/>
                  <a:pt x="129573" y="21281"/>
                  <a:pt x="130240" y="21170"/>
                </a:cubicBezTo>
                <a:cubicBezTo>
                  <a:pt x="132052" y="20881"/>
                  <a:pt x="133876" y="20981"/>
                  <a:pt x="135699" y="21037"/>
                </a:cubicBezTo>
                <a:lnTo>
                  <a:pt x="149219" y="21426"/>
                </a:lnTo>
                <a:cubicBezTo>
                  <a:pt x="150108" y="21437"/>
                  <a:pt x="149530" y="15011"/>
                  <a:pt x="148630" y="14977"/>
                </a:cubicBez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957700" y="4316867"/>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blipFill>
          <a:blip r:embed="rId2">
            <a:alphaModFix/>
          </a:blip>
          <a:stretch>
            <a:fillRect/>
          </a:stretch>
        </a:blipFill>
      </p:bgPr>
    </p:bg>
    <p:spTree>
      <p:nvGrpSpPr>
        <p:cNvPr id="382" name="Shape 382"/>
        <p:cNvGrpSpPr/>
        <p:nvPr/>
      </p:nvGrpSpPr>
      <p:grpSpPr>
        <a:xfrm>
          <a:off x="0" y="0"/>
          <a:ext cx="0" cy="0"/>
          <a:chOff x="0" y="0"/>
          <a:chExt cx="0" cy="0"/>
        </a:xfrm>
      </p:grpSpPr>
      <p:sp>
        <p:nvSpPr>
          <p:cNvPr id="383" name="Google Shape;383;p21"/>
          <p:cNvSpPr/>
          <p:nvPr/>
        </p:nvSpPr>
        <p:spPr>
          <a:xfrm flipH="1" rot="10800000">
            <a:off x="4585738" y="4398700"/>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1"/>
          <p:cNvSpPr/>
          <p:nvPr/>
        </p:nvSpPr>
        <p:spPr>
          <a:xfrm>
            <a:off x="4585738" y="470038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1"/>
          <p:cNvSpPr/>
          <p:nvPr/>
        </p:nvSpPr>
        <p:spPr>
          <a:xfrm flipH="1" rot="10800000">
            <a:off x="-597887" y="4690989"/>
            <a:ext cx="11188469" cy="1025027"/>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1"/>
          <p:cNvSpPr/>
          <p:nvPr/>
        </p:nvSpPr>
        <p:spPr>
          <a:xfrm>
            <a:off x="-31238" y="4677206"/>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1"/>
          <p:cNvSpPr/>
          <p:nvPr/>
        </p:nvSpPr>
        <p:spPr>
          <a:xfrm flipH="1" rot="10800000">
            <a:off x="2116184" y="5302633"/>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1"/>
          <p:cNvSpPr/>
          <p:nvPr/>
        </p:nvSpPr>
        <p:spPr>
          <a:xfrm flipH="1" rot="10800000">
            <a:off x="6116522" y="4925571"/>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1"/>
          <p:cNvSpPr/>
          <p:nvPr/>
        </p:nvSpPr>
        <p:spPr>
          <a:xfrm flipH="1" rot="10800000">
            <a:off x="3501923" y="5483583"/>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 name="Google Shape;390;p21"/>
          <p:cNvGrpSpPr/>
          <p:nvPr/>
        </p:nvGrpSpPr>
        <p:grpSpPr>
          <a:xfrm rot="10503019">
            <a:off x="7605778" y="4700574"/>
            <a:ext cx="1403755" cy="1511727"/>
            <a:chOff x="-1642997" y="-2818828"/>
            <a:chExt cx="2315814" cy="2493939"/>
          </a:xfrm>
        </p:grpSpPr>
        <p:sp>
          <p:nvSpPr>
            <p:cNvPr id="391" name="Google Shape;391;p21"/>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1"/>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1"/>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1"/>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21"/>
          <p:cNvSpPr/>
          <p:nvPr/>
        </p:nvSpPr>
        <p:spPr>
          <a:xfrm flipH="1" rot="10800000">
            <a:off x="4582875" y="455109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1"/>
          <p:cNvSpPr/>
          <p:nvPr/>
        </p:nvSpPr>
        <p:spPr>
          <a:xfrm>
            <a:off x="-600750" y="3837327"/>
            <a:ext cx="11188469" cy="1025027"/>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1"/>
          <p:cNvSpPr/>
          <p:nvPr/>
        </p:nvSpPr>
        <p:spPr>
          <a:xfrm flipH="1" rot="10800000">
            <a:off x="-34100" y="39299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1"/>
          <p:cNvSpPr/>
          <p:nvPr/>
        </p:nvSpPr>
        <p:spPr>
          <a:xfrm>
            <a:off x="958401" y="3972476"/>
            <a:ext cx="517781" cy="754716"/>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1"/>
          <p:cNvSpPr/>
          <p:nvPr/>
        </p:nvSpPr>
        <p:spPr>
          <a:xfrm>
            <a:off x="716889" y="4178957"/>
            <a:ext cx="375924" cy="548249"/>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1"/>
          <p:cNvSpPr/>
          <p:nvPr/>
        </p:nvSpPr>
        <p:spPr>
          <a:xfrm>
            <a:off x="2113321" y="3943094"/>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1"/>
          <p:cNvSpPr/>
          <p:nvPr/>
        </p:nvSpPr>
        <p:spPr>
          <a:xfrm>
            <a:off x="6113659" y="444118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1"/>
          <p:cNvSpPr/>
          <p:nvPr/>
        </p:nvSpPr>
        <p:spPr>
          <a:xfrm>
            <a:off x="3499061" y="3883174"/>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 name="Google Shape;403;p21"/>
          <p:cNvGrpSpPr/>
          <p:nvPr/>
        </p:nvGrpSpPr>
        <p:grpSpPr>
          <a:xfrm flipH="1" rot="296981">
            <a:off x="7602916" y="3341042"/>
            <a:ext cx="1403755" cy="1511727"/>
            <a:chOff x="-1642997" y="-2818828"/>
            <a:chExt cx="2315814" cy="2493939"/>
          </a:xfrm>
        </p:grpSpPr>
        <p:sp>
          <p:nvSpPr>
            <p:cNvPr id="404" name="Google Shape;404;p21"/>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1"/>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1"/>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1"/>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 name="Google Shape;408;p21"/>
          <p:cNvSpPr txBox="1"/>
          <p:nvPr>
            <p:ph type="title"/>
          </p:nvPr>
        </p:nvSpPr>
        <p:spPr>
          <a:xfrm>
            <a:off x="716900" y="2455841"/>
            <a:ext cx="2559600" cy="35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9" name="Google Shape;409;p21"/>
          <p:cNvSpPr txBox="1"/>
          <p:nvPr>
            <p:ph idx="1" type="subTitle"/>
          </p:nvPr>
        </p:nvSpPr>
        <p:spPr>
          <a:xfrm>
            <a:off x="716898" y="2747792"/>
            <a:ext cx="2559600" cy="93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0" name="Google Shape;410;p21"/>
          <p:cNvSpPr txBox="1"/>
          <p:nvPr>
            <p:ph idx="2" type="title"/>
          </p:nvPr>
        </p:nvSpPr>
        <p:spPr>
          <a:xfrm>
            <a:off x="3289349" y="2455841"/>
            <a:ext cx="2559600" cy="35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1" name="Google Shape;411;p21"/>
          <p:cNvSpPr txBox="1"/>
          <p:nvPr>
            <p:ph idx="3" type="subTitle"/>
          </p:nvPr>
        </p:nvSpPr>
        <p:spPr>
          <a:xfrm>
            <a:off x="3289349" y="2747792"/>
            <a:ext cx="2559600" cy="93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2" name="Google Shape;412;p21"/>
          <p:cNvSpPr txBox="1"/>
          <p:nvPr>
            <p:ph idx="4" type="title"/>
          </p:nvPr>
        </p:nvSpPr>
        <p:spPr>
          <a:xfrm>
            <a:off x="5867502" y="2455841"/>
            <a:ext cx="2559600" cy="35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3" name="Google Shape;413;p21"/>
          <p:cNvSpPr txBox="1"/>
          <p:nvPr>
            <p:ph idx="5" type="subTitle"/>
          </p:nvPr>
        </p:nvSpPr>
        <p:spPr>
          <a:xfrm>
            <a:off x="5867503" y="2747792"/>
            <a:ext cx="2559600" cy="93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14" name="Google Shape;414;p21"/>
          <p:cNvSpPr txBox="1"/>
          <p:nvPr>
            <p:ph idx="6"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15" name="Google Shape;415;p21"/>
          <p:cNvSpPr/>
          <p:nvPr/>
        </p:nvSpPr>
        <p:spPr>
          <a:xfrm>
            <a:off x="6242250" y="26841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flipH="1" rot="10800000">
            <a:off x="-339612" y="394351"/>
            <a:ext cx="2105673" cy="414349"/>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flipH="1" rot="10800000">
            <a:off x="954726" y="4814676"/>
            <a:ext cx="517781" cy="754716"/>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1"/>
          <p:cNvSpPr/>
          <p:nvPr/>
        </p:nvSpPr>
        <p:spPr>
          <a:xfrm flipH="1" rot="10800000">
            <a:off x="713214" y="4814662"/>
            <a:ext cx="375924" cy="548249"/>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1"/>
          <p:cNvSpPr/>
          <p:nvPr/>
        </p:nvSpPr>
        <p:spPr>
          <a:xfrm>
            <a:off x="-748962" y="4814644"/>
            <a:ext cx="114849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2">
    <p:bg>
      <p:bgPr>
        <a:blipFill>
          <a:blip r:embed="rId2">
            <a:alphaModFix/>
          </a:blip>
          <a:stretch>
            <a:fillRect/>
          </a:stretch>
        </a:blipFill>
      </p:bgPr>
    </p:bg>
    <p:spTree>
      <p:nvGrpSpPr>
        <p:cNvPr id="420" name="Shape 420"/>
        <p:cNvGrpSpPr/>
        <p:nvPr/>
      </p:nvGrpSpPr>
      <p:grpSpPr>
        <a:xfrm>
          <a:off x="0" y="0"/>
          <a:ext cx="0" cy="0"/>
          <a:chOff x="0" y="0"/>
          <a:chExt cx="0" cy="0"/>
        </a:xfrm>
      </p:grpSpPr>
      <p:grpSp>
        <p:nvGrpSpPr>
          <p:cNvPr id="421" name="Google Shape;421;p22"/>
          <p:cNvGrpSpPr/>
          <p:nvPr/>
        </p:nvGrpSpPr>
        <p:grpSpPr>
          <a:xfrm flipH="1" rot="-10437284">
            <a:off x="4950321" y="4449726"/>
            <a:ext cx="4305923" cy="1528745"/>
            <a:chOff x="5935091" y="4995712"/>
            <a:chExt cx="3772667" cy="1528654"/>
          </a:xfrm>
        </p:grpSpPr>
        <p:sp>
          <p:nvSpPr>
            <p:cNvPr id="422" name="Google Shape;422;p2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22"/>
          <p:cNvGrpSpPr/>
          <p:nvPr/>
        </p:nvGrpSpPr>
        <p:grpSpPr>
          <a:xfrm rot="10566107">
            <a:off x="-403914" y="4509716"/>
            <a:ext cx="4306277" cy="1528666"/>
            <a:chOff x="5935091" y="4995712"/>
            <a:chExt cx="3772667" cy="1528654"/>
          </a:xfrm>
        </p:grpSpPr>
        <p:sp>
          <p:nvSpPr>
            <p:cNvPr id="427" name="Google Shape;427;p2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22"/>
          <p:cNvGrpSpPr/>
          <p:nvPr/>
        </p:nvGrpSpPr>
        <p:grpSpPr>
          <a:xfrm rot="-362716">
            <a:off x="4950321" y="3612240"/>
            <a:ext cx="4305923" cy="1528745"/>
            <a:chOff x="5935091" y="4995712"/>
            <a:chExt cx="3772667" cy="1528654"/>
          </a:xfrm>
        </p:grpSpPr>
        <p:sp>
          <p:nvSpPr>
            <p:cNvPr id="432" name="Google Shape;432;p2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 name="Google Shape;436;p22"/>
          <p:cNvSpPr/>
          <p:nvPr/>
        </p:nvSpPr>
        <p:spPr>
          <a:xfrm>
            <a:off x="590013" y="2697588"/>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22"/>
          <p:cNvGrpSpPr/>
          <p:nvPr/>
        </p:nvGrpSpPr>
        <p:grpSpPr>
          <a:xfrm flipH="1" rot="233893">
            <a:off x="-403914" y="3552329"/>
            <a:ext cx="4306277" cy="1528666"/>
            <a:chOff x="5935091" y="4995712"/>
            <a:chExt cx="3772667" cy="1528654"/>
          </a:xfrm>
        </p:grpSpPr>
        <p:sp>
          <p:nvSpPr>
            <p:cNvPr id="438" name="Google Shape;438;p22"/>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7313038" y="4995712"/>
              <a:ext cx="1515719" cy="1069902"/>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7061538" y="5146602"/>
              <a:ext cx="732914" cy="463517"/>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22"/>
          <p:cNvSpPr/>
          <p:nvPr/>
        </p:nvSpPr>
        <p:spPr>
          <a:xfrm flipH="1" rot="10800000">
            <a:off x="-514725" y="38717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22"/>
          <p:cNvGrpSpPr/>
          <p:nvPr/>
        </p:nvGrpSpPr>
        <p:grpSpPr>
          <a:xfrm>
            <a:off x="-514724" y="3596986"/>
            <a:ext cx="1237138" cy="1102058"/>
            <a:chOff x="-514724" y="5897061"/>
            <a:chExt cx="1237138" cy="1102058"/>
          </a:xfrm>
        </p:grpSpPr>
        <p:sp>
          <p:nvSpPr>
            <p:cNvPr id="444" name="Google Shape;444;p22"/>
            <p:cNvSpPr/>
            <p:nvPr/>
          </p:nvSpPr>
          <p:spPr>
            <a:xfrm>
              <a:off x="-514724" y="5897061"/>
              <a:ext cx="755273" cy="1102058"/>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240555" y="6295958"/>
              <a:ext cx="481860" cy="702458"/>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22"/>
          <p:cNvSpPr/>
          <p:nvPr/>
        </p:nvSpPr>
        <p:spPr>
          <a:xfrm>
            <a:off x="4608781" y="4238411"/>
            <a:ext cx="273006" cy="217418"/>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3052105" y="3826555"/>
            <a:ext cx="165983" cy="131876"/>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2"/>
          <p:cNvSpPr/>
          <p:nvPr/>
        </p:nvSpPr>
        <p:spPr>
          <a:xfrm>
            <a:off x="4090643" y="4022124"/>
            <a:ext cx="165474" cy="131876"/>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22"/>
          <p:cNvGrpSpPr/>
          <p:nvPr/>
        </p:nvGrpSpPr>
        <p:grpSpPr>
          <a:xfrm>
            <a:off x="8428333" y="3748019"/>
            <a:ext cx="1190019" cy="951037"/>
            <a:chOff x="8428333" y="6048094"/>
            <a:chExt cx="1190019" cy="951037"/>
          </a:xfrm>
        </p:grpSpPr>
        <p:sp>
          <p:nvSpPr>
            <p:cNvPr id="450" name="Google Shape;450;p22"/>
            <p:cNvSpPr/>
            <p:nvPr/>
          </p:nvSpPr>
          <p:spPr>
            <a:xfrm>
              <a:off x="8768153" y="6048094"/>
              <a:ext cx="652017" cy="951037"/>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8428333" y="6378444"/>
              <a:ext cx="368319" cy="53748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p:nvPr/>
          </p:nvSpPr>
          <p:spPr>
            <a:xfrm>
              <a:off x="9250033" y="6454069"/>
              <a:ext cx="368319" cy="53748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22"/>
          <p:cNvSpPr/>
          <p:nvPr/>
        </p:nvSpPr>
        <p:spPr>
          <a:xfrm>
            <a:off x="6052294" y="4455836"/>
            <a:ext cx="273006" cy="217418"/>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
          <p:cNvSpPr/>
          <p:nvPr/>
        </p:nvSpPr>
        <p:spPr>
          <a:xfrm flipH="1" rot="10800000">
            <a:off x="590013" y="5364323"/>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2"/>
          <p:cNvSpPr/>
          <p:nvPr/>
        </p:nvSpPr>
        <p:spPr>
          <a:xfrm>
            <a:off x="-514725" y="4772773"/>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22"/>
          <p:cNvGrpSpPr/>
          <p:nvPr/>
        </p:nvGrpSpPr>
        <p:grpSpPr>
          <a:xfrm flipH="1" rot="10800000">
            <a:off x="-514724" y="4891667"/>
            <a:ext cx="1237138" cy="1102058"/>
            <a:chOff x="-514724" y="5897061"/>
            <a:chExt cx="1237138" cy="1102058"/>
          </a:xfrm>
        </p:grpSpPr>
        <p:sp>
          <p:nvSpPr>
            <p:cNvPr id="457" name="Google Shape;457;p22"/>
            <p:cNvSpPr/>
            <p:nvPr/>
          </p:nvSpPr>
          <p:spPr>
            <a:xfrm>
              <a:off x="-514724" y="5897061"/>
              <a:ext cx="755273" cy="1102058"/>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2"/>
            <p:cNvSpPr/>
            <p:nvPr/>
          </p:nvSpPr>
          <p:spPr>
            <a:xfrm>
              <a:off x="240555" y="6295958"/>
              <a:ext cx="481860" cy="702458"/>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 name="Google Shape;459;p22"/>
          <p:cNvSpPr/>
          <p:nvPr/>
        </p:nvSpPr>
        <p:spPr>
          <a:xfrm flipH="1" rot="10800000">
            <a:off x="4608781" y="5134881"/>
            <a:ext cx="273006" cy="217418"/>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2"/>
          <p:cNvSpPr/>
          <p:nvPr/>
        </p:nvSpPr>
        <p:spPr>
          <a:xfrm flipH="1" rot="10800000">
            <a:off x="3052105" y="5632279"/>
            <a:ext cx="165983" cy="131876"/>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flipH="1" rot="10800000">
            <a:off x="4090643" y="5436710"/>
            <a:ext cx="165474" cy="131876"/>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22"/>
          <p:cNvGrpSpPr/>
          <p:nvPr/>
        </p:nvGrpSpPr>
        <p:grpSpPr>
          <a:xfrm flipH="1" rot="10800000">
            <a:off x="8428333" y="4891655"/>
            <a:ext cx="1190019" cy="951037"/>
            <a:chOff x="8428333" y="6048094"/>
            <a:chExt cx="1190019" cy="951037"/>
          </a:xfrm>
        </p:grpSpPr>
        <p:sp>
          <p:nvSpPr>
            <p:cNvPr id="463" name="Google Shape;463;p22"/>
            <p:cNvSpPr/>
            <p:nvPr/>
          </p:nvSpPr>
          <p:spPr>
            <a:xfrm>
              <a:off x="8768153" y="6048094"/>
              <a:ext cx="652017" cy="951037"/>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2"/>
            <p:cNvSpPr/>
            <p:nvPr/>
          </p:nvSpPr>
          <p:spPr>
            <a:xfrm>
              <a:off x="8428333" y="6378444"/>
              <a:ext cx="368319" cy="53748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2"/>
            <p:cNvSpPr/>
            <p:nvPr/>
          </p:nvSpPr>
          <p:spPr>
            <a:xfrm>
              <a:off x="9250033" y="6454069"/>
              <a:ext cx="368319" cy="53748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 name="Google Shape;466;p22"/>
          <p:cNvSpPr/>
          <p:nvPr/>
        </p:nvSpPr>
        <p:spPr>
          <a:xfrm flipH="1" rot="10800000">
            <a:off x="6052294" y="4917456"/>
            <a:ext cx="273006" cy="217418"/>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txBox="1"/>
          <p:nvPr>
            <p:ph type="title"/>
          </p:nvPr>
        </p:nvSpPr>
        <p:spPr>
          <a:xfrm>
            <a:off x="844025" y="2301184"/>
            <a:ext cx="2079600" cy="31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8" name="Google Shape;468;p22"/>
          <p:cNvSpPr txBox="1"/>
          <p:nvPr>
            <p:ph idx="1" type="subTitle"/>
          </p:nvPr>
        </p:nvSpPr>
        <p:spPr>
          <a:xfrm>
            <a:off x="844025" y="2619183"/>
            <a:ext cx="2079600" cy="614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69" name="Google Shape;469;p22"/>
          <p:cNvSpPr txBox="1"/>
          <p:nvPr>
            <p:ph idx="2"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0" name="Google Shape;470;p22"/>
          <p:cNvSpPr txBox="1"/>
          <p:nvPr>
            <p:ph idx="3" type="title"/>
          </p:nvPr>
        </p:nvSpPr>
        <p:spPr>
          <a:xfrm>
            <a:off x="3534955" y="2301184"/>
            <a:ext cx="2079600" cy="31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1" name="Google Shape;471;p22"/>
          <p:cNvSpPr txBox="1"/>
          <p:nvPr>
            <p:ph idx="4" type="subTitle"/>
          </p:nvPr>
        </p:nvSpPr>
        <p:spPr>
          <a:xfrm>
            <a:off x="3534955" y="2619183"/>
            <a:ext cx="2079600" cy="614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72" name="Google Shape;472;p22"/>
          <p:cNvSpPr txBox="1"/>
          <p:nvPr>
            <p:ph idx="5" type="title"/>
          </p:nvPr>
        </p:nvSpPr>
        <p:spPr>
          <a:xfrm>
            <a:off x="6220376" y="2301184"/>
            <a:ext cx="2079600" cy="31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3" name="Google Shape;473;p22"/>
          <p:cNvSpPr txBox="1"/>
          <p:nvPr>
            <p:ph idx="6" type="subTitle"/>
          </p:nvPr>
        </p:nvSpPr>
        <p:spPr>
          <a:xfrm>
            <a:off x="6220375" y="2619183"/>
            <a:ext cx="2079600" cy="614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74" name="Google Shape;474;p22"/>
          <p:cNvSpPr/>
          <p:nvPr/>
        </p:nvSpPr>
        <p:spPr>
          <a:xfrm flipH="1" rot="10800000">
            <a:off x="8299975" y="280300"/>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2"/>
          <p:cNvSpPr/>
          <p:nvPr/>
        </p:nvSpPr>
        <p:spPr>
          <a:xfrm flipH="1" rot="10800000">
            <a:off x="-3175993" y="200684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flipH="1" rot="10800000">
            <a:off x="-671450" y="183504"/>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flipH="1" rot="10800000">
            <a:off x="8850077" y="282715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737112" y="4732817"/>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_1_1_2_2_1">
    <p:bg>
      <p:bgPr>
        <a:blipFill>
          <a:blip r:embed="rId2">
            <a:alphaModFix/>
          </a:blip>
          <a:stretch>
            <a:fillRect/>
          </a:stretch>
        </a:blipFill>
      </p:bgPr>
    </p:bg>
    <p:spTree>
      <p:nvGrpSpPr>
        <p:cNvPr id="479" name="Shape 479"/>
        <p:cNvGrpSpPr/>
        <p:nvPr/>
      </p:nvGrpSpPr>
      <p:grpSpPr>
        <a:xfrm>
          <a:off x="0" y="0"/>
          <a:ext cx="0" cy="0"/>
          <a:chOff x="0" y="0"/>
          <a:chExt cx="0" cy="0"/>
        </a:xfrm>
      </p:grpSpPr>
      <p:sp>
        <p:nvSpPr>
          <p:cNvPr id="480" name="Google Shape;480;p23"/>
          <p:cNvSpPr txBox="1"/>
          <p:nvPr>
            <p:ph type="title"/>
          </p:nvPr>
        </p:nvSpPr>
        <p:spPr>
          <a:xfrm>
            <a:off x="832425" y="1496649"/>
            <a:ext cx="2111400" cy="572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1" name="Google Shape;481;p23"/>
          <p:cNvSpPr txBox="1"/>
          <p:nvPr>
            <p:ph idx="1" type="subTitle"/>
          </p:nvPr>
        </p:nvSpPr>
        <p:spPr>
          <a:xfrm>
            <a:off x="832425" y="2069294"/>
            <a:ext cx="2111400" cy="129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2" name="Google Shape;482;p23"/>
          <p:cNvSpPr txBox="1"/>
          <p:nvPr>
            <p:ph idx="2" type="title"/>
          </p:nvPr>
        </p:nvSpPr>
        <p:spPr>
          <a:xfrm>
            <a:off x="3516300" y="2128639"/>
            <a:ext cx="2111400" cy="572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3" name="Google Shape;483;p23"/>
          <p:cNvSpPr txBox="1"/>
          <p:nvPr>
            <p:ph idx="3" type="subTitle"/>
          </p:nvPr>
        </p:nvSpPr>
        <p:spPr>
          <a:xfrm>
            <a:off x="3516300" y="2701347"/>
            <a:ext cx="2111400" cy="129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4" name="Google Shape;484;p23"/>
          <p:cNvSpPr txBox="1"/>
          <p:nvPr>
            <p:ph idx="4" type="title"/>
          </p:nvPr>
        </p:nvSpPr>
        <p:spPr>
          <a:xfrm>
            <a:off x="6200175" y="1496649"/>
            <a:ext cx="2111400" cy="572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5" name="Google Shape;485;p23"/>
          <p:cNvSpPr txBox="1"/>
          <p:nvPr>
            <p:ph idx="5" type="subTitle"/>
          </p:nvPr>
        </p:nvSpPr>
        <p:spPr>
          <a:xfrm>
            <a:off x="6200175" y="2069294"/>
            <a:ext cx="2111400" cy="1295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86" name="Google Shape;486;p23"/>
          <p:cNvSpPr txBox="1"/>
          <p:nvPr>
            <p:ph idx="6"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87" name="Google Shape;487;p23"/>
          <p:cNvSpPr/>
          <p:nvPr/>
        </p:nvSpPr>
        <p:spPr>
          <a:xfrm>
            <a:off x="1107150" y="33147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3"/>
          <p:cNvSpPr/>
          <p:nvPr/>
        </p:nvSpPr>
        <p:spPr>
          <a:xfrm flipH="1" rot="10800000">
            <a:off x="300132" y="46039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3"/>
          <p:cNvSpPr/>
          <p:nvPr/>
        </p:nvSpPr>
        <p:spPr>
          <a:xfrm flipH="1" rot="10800000">
            <a:off x="8142302" y="43554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BLANK_1_1_1_2_2_1_1">
    <p:bg>
      <p:bgPr>
        <a:blipFill>
          <a:blip r:embed="rId2">
            <a:alphaModFix/>
          </a:blip>
          <a:stretch>
            <a:fillRect/>
          </a:stretch>
        </a:blipFill>
      </p:bgPr>
    </p:bg>
    <p:spTree>
      <p:nvGrpSpPr>
        <p:cNvPr id="490" name="Shape 490"/>
        <p:cNvGrpSpPr/>
        <p:nvPr/>
      </p:nvGrpSpPr>
      <p:grpSpPr>
        <a:xfrm>
          <a:off x="0" y="0"/>
          <a:ext cx="0" cy="0"/>
          <a:chOff x="0" y="0"/>
          <a:chExt cx="0" cy="0"/>
        </a:xfrm>
      </p:grpSpPr>
      <p:sp>
        <p:nvSpPr>
          <p:cNvPr id="491" name="Google Shape;491;p24"/>
          <p:cNvSpPr txBox="1"/>
          <p:nvPr>
            <p:ph type="title"/>
          </p:nvPr>
        </p:nvSpPr>
        <p:spPr>
          <a:xfrm>
            <a:off x="2218221" y="1552231"/>
            <a:ext cx="2127600" cy="439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2" name="Google Shape;492;p24"/>
          <p:cNvSpPr txBox="1"/>
          <p:nvPr>
            <p:ph idx="1" type="subTitle"/>
          </p:nvPr>
        </p:nvSpPr>
        <p:spPr>
          <a:xfrm>
            <a:off x="2218221" y="1989656"/>
            <a:ext cx="2127600" cy="87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3" name="Google Shape;493;p24"/>
          <p:cNvSpPr txBox="1"/>
          <p:nvPr>
            <p:ph idx="2" type="title"/>
          </p:nvPr>
        </p:nvSpPr>
        <p:spPr>
          <a:xfrm>
            <a:off x="2218221" y="3168525"/>
            <a:ext cx="2127600" cy="433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4" name="Google Shape;494;p24"/>
          <p:cNvSpPr txBox="1"/>
          <p:nvPr>
            <p:ph idx="3" type="subTitle"/>
          </p:nvPr>
        </p:nvSpPr>
        <p:spPr>
          <a:xfrm>
            <a:off x="2218221" y="3608516"/>
            <a:ext cx="2127600" cy="86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5" name="Google Shape;495;p24"/>
          <p:cNvSpPr txBox="1"/>
          <p:nvPr>
            <p:ph idx="4" type="title"/>
          </p:nvPr>
        </p:nvSpPr>
        <p:spPr>
          <a:xfrm>
            <a:off x="6310439" y="3162121"/>
            <a:ext cx="2127600" cy="4332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6" name="Google Shape;496;p24"/>
          <p:cNvSpPr txBox="1"/>
          <p:nvPr>
            <p:ph idx="5" type="subTitle"/>
          </p:nvPr>
        </p:nvSpPr>
        <p:spPr>
          <a:xfrm>
            <a:off x="6310444" y="3600644"/>
            <a:ext cx="2127600" cy="86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97" name="Google Shape;497;p24"/>
          <p:cNvSpPr txBox="1"/>
          <p:nvPr>
            <p:ph idx="6"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98" name="Google Shape;498;p24"/>
          <p:cNvSpPr txBox="1"/>
          <p:nvPr>
            <p:ph idx="7" type="title"/>
          </p:nvPr>
        </p:nvSpPr>
        <p:spPr>
          <a:xfrm>
            <a:off x="6310439" y="1556565"/>
            <a:ext cx="2127600" cy="4395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9" name="Google Shape;499;p24"/>
          <p:cNvSpPr txBox="1"/>
          <p:nvPr>
            <p:ph idx="8" type="subTitle"/>
          </p:nvPr>
        </p:nvSpPr>
        <p:spPr>
          <a:xfrm>
            <a:off x="6310444" y="1994950"/>
            <a:ext cx="2127600" cy="87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00" name="Google Shape;500;p24"/>
          <p:cNvSpPr/>
          <p:nvPr/>
        </p:nvSpPr>
        <p:spPr>
          <a:xfrm>
            <a:off x="-72300" y="1478088"/>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flipH="1" rot="10800000">
            <a:off x="8497425" y="2865338"/>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flipH="1" rot="10800000">
            <a:off x="2982782" y="486044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flipH="1" rot="10800000">
            <a:off x="1308450" y="3885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BLANK_1_1_1_2_1">
    <p:bg>
      <p:bgPr>
        <a:blipFill>
          <a:blip r:embed="rId2">
            <a:alphaModFix/>
          </a:blip>
          <a:stretch>
            <a:fillRect/>
          </a:stretch>
        </a:blipFill>
      </p:bgPr>
    </p:bg>
    <p:spTree>
      <p:nvGrpSpPr>
        <p:cNvPr id="504" name="Shape 504"/>
        <p:cNvGrpSpPr/>
        <p:nvPr/>
      </p:nvGrpSpPr>
      <p:grpSpPr>
        <a:xfrm>
          <a:off x="0" y="0"/>
          <a:ext cx="0" cy="0"/>
          <a:chOff x="0" y="0"/>
          <a:chExt cx="0" cy="0"/>
        </a:xfrm>
      </p:grpSpPr>
      <p:sp>
        <p:nvSpPr>
          <p:cNvPr id="505" name="Google Shape;505;p25"/>
          <p:cNvSpPr txBox="1"/>
          <p:nvPr>
            <p:ph type="title"/>
          </p:nvPr>
        </p:nvSpPr>
        <p:spPr>
          <a:xfrm>
            <a:off x="1637414" y="1165779"/>
            <a:ext cx="3883200" cy="384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6" name="Google Shape;506;p25"/>
          <p:cNvSpPr txBox="1"/>
          <p:nvPr>
            <p:ph idx="1" type="subTitle"/>
          </p:nvPr>
        </p:nvSpPr>
        <p:spPr>
          <a:xfrm>
            <a:off x="1637414" y="1562225"/>
            <a:ext cx="38832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07" name="Google Shape;507;p25"/>
          <p:cNvSpPr txBox="1"/>
          <p:nvPr>
            <p:ph idx="2" type="title"/>
          </p:nvPr>
        </p:nvSpPr>
        <p:spPr>
          <a:xfrm>
            <a:off x="1578125" y="394425"/>
            <a:ext cx="50058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000"/>
              <a:buNone/>
              <a:defRPr b="1">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
        <p:nvSpPr>
          <p:cNvPr id="508" name="Google Shape;508;p25"/>
          <p:cNvSpPr txBox="1"/>
          <p:nvPr>
            <p:ph idx="3" type="title"/>
          </p:nvPr>
        </p:nvSpPr>
        <p:spPr>
          <a:xfrm>
            <a:off x="1637414" y="2406651"/>
            <a:ext cx="3883200" cy="384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9" name="Google Shape;509;p25"/>
          <p:cNvSpPr txBox="1"/>
          <p:nvPr>
            <p:ph idx="4" type="subTitle"/>
          </p:nvPr>
        </p:nvSpPr>
        <p:spPr>
          <a:xfrm>
            <a:off x="1637414" y="2799150"/>
            <a:ext cx="38832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10" name="Google Shape;510;p25"/>
          <p:cNvSpPr txBox="1"/>
          <p:nvPr>
            <p:ph idx="5" type="title"/>
          </p:nvPr>
        </p:nvSpPr>
        <p:spPr>
          <a:xfrm>
            <a:off x="1637414" y="3647522"/>
            <a:ext cx="3883200" cy="3846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b="1"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1" name="Google Shape;511;p25"/>
          <p:cNvSpPr txBox="1"/>
          <p:nvPr>
            <p:ph idx="6" type="subTitle"/>
          </p:nvPr>
        </p:nvSpPr>
        <p:spPr>
          <a:xfrm>
            <a:off x="1637414" y="4036075"/>
            <a:ext cx="38832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12" name="Google Shape;512;p25"/>
          <p:cNvSpPr/>
          <p:nvPr/>
        </p:nvSpPr>
        <p:spPr>
          <a:xfrm>
            <a:off x="4864925" y="3631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5"/>
          <p:cNvSpPr/>
          <p:nvPr/>
        </p:nvSpPr>
        <p:spPr>
          <a:xfrm flipH="1" rot="10800000">
            <a:off x="-1314743" y="4678037"/>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5"/>
          <p:cNvSpPr/>
          <p:nvPr/>
        </p:nvSpPr>
        <p:spPr>
          <a:xfrm flipH="1" rot="10800000">
            <a:off x="-1134925" y="204334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blipFill>
          <a:blip r:embed="rId2">
            <a:alphaModFix/>
          </a:blip>
          <a:stretch>
            <a:fillRect/>
          </a:stretch>
        </a:blipFill>
      </p:bgPr>
    </p:bg>
    <p:spTree>
      <p:nvGrpSpPr>
        <p:cNvPr id="515" name="Shape 515"/>
        <p:cNvGrpSpPr/>
        <p:nvPr/>
      </p:nvGrpSpPr>
      <p:grpSpPr>
        <a:xfrm>
          <a:off x="0" y="0"/>
          <a:ext cx="0" cy="0"/>
          <a:chOff x="0" y="0"/>
          <a:chExt cx="0" cy="0"/>
        </a:xfrm>
      </p:grpSpPr>
      <p:sp>
        <p:nvSpPr>
          <p:cNvPr id="516" name="Google Shape;516;p26"/>
          <p:cNvSpPr txBox="1"/>
          <p:nvPr>
            <p:ph hasCustomPrompt="1" type="title"/>
          </p:nvPr>
        </p:nvSpPr>
        <p:spPr>
          <a:xfrm>
            <a:off x="2293050" y="540000"/>
            <a:ext cx="4557900" cy="70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b="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17" name="Google Shape;517;p26"/>
          <p:cNvSpPr txBox="1"/>
          <p:nvPr>
            <p:ph idx="1" type="subTitle"/>
          </p:nvPr>
        </p:nvSpPr>
        <p:spPr>
          <a:xfrm>
            <a:off x="2293050" y="1246027"/>
            <a:ext cx="4557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18" name="Google Shape;518;p26"/>
          <p:cNvSpPr txBox="1"/>
          <p:nvPr>
            <p:ph hasCustomPrompt="1" idx="2" type="title"/>
          </p:nvPr>
        </p:nvSpPr>
        <p:spPr>
          <a:xfrm>
            <a:off x="2293050" y="1996141"/>
            <a:ext cx="4557900" cy="70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b="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19" name="Google Shape;519;p26"/>
          <p:cNvSpPr txBox="1"/>
          <p:nvPr>
            <p:ph idx="3" type="subTitle"/>
          </p:nvPr>
        </p:nvSpPr>
        <p:spPr>
          <a:xfrm>
            <a:off x="2293050" y="2702160"/>
            <a:ext cx="4557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20" name="Google Shape;520;p26"/>
          <p:cNvSpPr txBox="1"/>
          <p:nvPr>
            <p:ph hasCustomPrompt="1" idx="4" type="title"/>
          </p:nvPr>
        </p:nvSpPr>
        <p:spPr>
          <a:xfrm>
            <a:off x="2293050" y="3452301"/>
            <a:ext cx="4557900" cy="70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b="1"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21" name="Google Shape;521;p26"/>
          <p:cNvSpPr txBox="1"/>
          <p:nvPr>
            <p:ph idx="5" type="subTitle"/>
          </p:nvPr>
        </p:nvSpPr>
        <p:spPr>
          <a:xfrm>
            <a:off x="2293050" y="4158325"/>
            <a:ext cx="4557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22" name="Google Shape;522;p26"/>
          <p:cNvSpPr/>
          <p:nvPr/>
        </p:nvSpPr>
        <p:spPr>
          <a:xfrm>
            <a:off x="1065163" y="2684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flipH="1" rot="10800000">
            <a:off x="8754575" y="1076375"/>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flipH="1" rot="10800000">
            <a:off x="-1365718" y="46038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flipH="1" rot="10800000">
            <a:off x="-995825" y="240246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blipFill>
          <a:blip r:embed="rId2">
            <a:alphaModFix/>
          </a:blip>
          <a:stretch>
            <a:fillRect/>
          </a:stretch>
        </a:blipFill>
      </p:bgPr>
    </p:bg>
    <p:spTree>
      <p:nvGrpSpPr>
        <p:cNvPr id="526" name="Shape 526"/>
        <p:cNvGrpSpPr/>
        <p:nvPr/>
      </p:nvGrpSpPr>
      <p:grpSpPr>
        <a:xfrm>
          <a:off x="0" y="0"/>
          <a:ext cx="0" cy="0"/>
          <a:chOff x="0" y="0"/>
          <a:chExt cx="0" cy="0"/>
        </a:xfrm>
      </p:grpSpPr>
      <p:sp>
        <p:nvSpPr>
          <p:cNvPr id="527" name="Google Shape;527;p27"/>
          <p:cNvSpPr txBox="1"/>
          <p:nvPr>
            <p:ph type="ctrTitle"/>
          </p:nvPr>
        </p:nvSpPr>
        <p:spPr>
          <a:xfrm>
            <a:off x="2429950" y="539500"/>
            <a:ext cx="4284000" cy="86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b="1" sz="6000">
                <a:solidFill>
                  <a:schemeClr val="dk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28" name="Google Shape;528;p27"/>
          <p:cNvSpPr txBox="1"/>
          <p:nvPr>
            <p:ph idx="1" type="subTitle"/>
          </p:nvPr>
        </p:nvSpPr>
        <p:spPr>
          <a:xfrm>
            <a:off x="2425075" y="2384050"/>
            <a:ext cx="4293900" cy="1128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29" name="Google Shape;529;p27"/>
          <p:cNvSpPr txBox="1"/>
          <p:nvPr/>
        </p:nvSpPr>
        <p:spPr>
          <a:xfrm>
            <a:off x="2425075" y="3569425"/>
            <a:ext cx="4293900" cy="693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a:solidFill>
                  <a:schemeClr val="dk1"/>
                </a:solidFill>
                <a:latin typeface="Fira Sans"/>
                <a:ea typeface="Fira Sans"/>
                <a:cs typeface="Fira Sans"/>
                <a:sym typeface="Fira Sans"/>
              </a:rPr>
              <a:t>CREDITS</a:t>
            </a:r>
            <a:r>
              <a:rPr lang="en">
                <a:solidFill>
                  <a:schemeClr val="dk1"/>
                </a:solidFill>
                <a:latin typeface="Fira Sans"/>
                <a:ea typeface="Fira Sans"/>
                <a:cs typeface="Fira Sans"/>
                <a:sym typeface="Fira Sans"/>
              </a:rPr>
              <a:t>: This presentation template was created by </a:t>
            </a:r>
            <a:r>
              <a:rPr b="1" lang="en">
                <a:solidFill>
                  <a:schemeClr val="dk1"/>
                </a:solidFill>
                <a:uFill>
                  <a:noFill/>
                </a:uFill>
                <a:latin typeface="Fira Sans"/>
                <a:ea typeface="Fira Sans"/>
                <a:cs typeface="Fira Sans"/>
                <a:sym typeface="Fira Sans"/>
                <a:hlinkClick r:id="rId3">
                  <a:extLst>
                    <a:ext uri="{A12FA001-AC4F-418D-AE19-62706E023703}">
                      <ahyp:hlinkClr val="tx"/>
                    </a:ext>
                  </a:extLst>
                </a:hlinkClick>
              </a:rPr>
              <a:t>Slidesgo</a:t>
            </a:r>
            <a:r>
              <a:rPr lang="en">
                <a:solidFill>
                  <a:schemeClr val="dk1"/>
                </a:solidFill>
                <a:latin typeface="Fira Sans"/>
                <a:ea typeface="Fira Sans"/>
                <a:cs typeface="Fira Sans"/>
                <a:sym typeface="Fira Sans"/>
              </a:rPr>
              <a:t>, including icons by </a:t>
            </a:r>
            <a:r>
              <a:rPr b="1" lang="en">
                <a:solidFill>
                  <a:schemeClr val="dk1"/>
                </a:solidFill>
                <a:uFill>
                  <a:noFill/>
                </a:uFill>
                <a:latin typeface="Fira Sans"/>
                <a:ea typeface="Fira Sans"/>
                <a:cs typeface="Fira Sans"/>
                <a:sym typeface="Fira Sans"/>
                <a:hlinkClick r:id="rId4">
                  <a:extLst>
                    <a:ext uri="{A12FA001-AC4F-418D-AE19-62706E023703}">
                      <ahyp:hlinkClr val="tx"/>
                    </a:ext>
                  </a:extLst>
                </a:hlinkClick>
              </a:rPr>
              <a:t>Flaticon</a:t>
            </a:r>
            <a:r>
              <a:rPr lang="en">
                <a:solidFill>
                  <a:schemeClr val="dk1"/>
                </a:solidFill>
                <a:latin typeface="Fira Sans"/>
                <a:ea typeface="Fira Sans"/>
                <a:cs typeface="Fira Sans"/>
                <a:sym typeface="Fira Sans"/>
              </a:rPr>
              <a:t>, and infographics &amp; images by </a:t>
            </a:r>
            <a:r>
              <a:rPr b="1" lang="en">
                <a:solidFill>
                  <a:schemeClr val="dk1"/>
                </a:solidFill>
                <a:uFill>
                  <a:noFill/>
                </a:uFill>
                <a:latin typeface="Fira Sans"/>
                <a:ea typeface="Fira Sans"/>
                <a:cs typeface="Fira Sans"/>
                <a:sym typeface="Fira Sans"/>
                <a:hlinkClick r:id="rId5">
                  <a:extLst>
                    <a:ext uri="{A12FA001-AC4F-418D-AE19-62706E023703}">
                      <ahyp:hlinkClr val="tx"/>
                    </a:ext>
                  </a:extLst>
                </a:hlinkClick>
              </a:rPr>
              <a:t>Freepik</a:t>
            </a:r>
            <a:endParaRPr b="1">
              <a:solidFill>
                <a:schemeClr val="dk1"/>
              </a:solidFill>
              <a:latin typeface="Fira Sans"/>
              <a:ea typeface="Fira Sans"/>
              <a:cs typeface="Fira Sans"/>
              <a:sym typeface="Fira Sans"/>
            </a:endParaRPr>
          </a:p>
        </p:txBody>
      </p:sp>
      <p:grpSp>
        <p:nvGrpSpPr>
          <p:cNvPr id="530" name="Google Shape;530;p27"/>
          <p:cNvGrpSpPr/>
          <p:nvPr/>
        </p:nvGrpSpPr>
        <p:grpSpPr>
          <a:xfrm rot="-557055">
            <a:off x="4561227" y="3668964"/>
            <a:ext cx="6426034" cy="2281095"/>
            <a:chOff x="5935091" y="4995712"/>
            <a:chExt cx="3772667" cy="1528654"/>
          </a:xfrm>
        </p:grpSpPr>
        <p:sp>
          <p:nvSpPr>
            <p:cNvPr id="531" name="Google Shape;531;p27"/>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7174873" y="5046096"/>
              <a:ext cx="1530837" cy="1256699"/>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6183906" y="5196635"/>
              <a:ext cx="1624121" cy="998382"/>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27"/>
          <p:cNvGrpSpPr/>
          <p:nvPr/>
        </p:nvGrpSpPr>
        <p:grpSpPr>
          <a:xfrm flipH="1" rot="557055">
            <a:off x="-1843261" y="3668964"/>
            <a:ext cx="6426034" cy="2281095"/>
            <a:chOff x="5935091" y="4995712"/>
            <a:chExt cx="3772667" cy="1528654"/>
          </a:xfrm>
        </p:grpSpPr>
        <p:sp>
          <p:nvSpPr>
            <p:cNvPr id="536" name="Google Shape;536;p27"/>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7174873" y="5046096"/>
              <a:ext cx="1530837" cy="1256699"/>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6183906" y="5196635"/>
              <a:ext cx="1624121" cy="998382"/>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 name="Google Shape;540;p27"/>
          <p:cNvSpPr/>
          <p:nvPr/>
        </p:nvSpPr>
        <p:spPr>
          <a:xfrm>
            <a:off x="1401050" y="340788"/>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flipH="1" rot="10800000">
            <a:off x="7262725" y="23761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blipFill>
          <a:blip r:embed="rId2">
            <a:alphaModFix/>
          </a:blip>
          <a:stretch>
            <a:fillRect/>
          </a:stretch>
        </a:blipFill>
      </p:bgPr>
    </p:bg>
    <p:spTree>
      <p:nvGrpSpPr>
        <p:cNvPr id="542" name="Shape 542"/>
        <p:cNvGrpSpPr/>
        <p:nvPr/>
      </p:nvGrpSpPr>
      <p:grpSpPr>
        <a:xfrm>
          <a:off x="0" y="0"/>
          <a:ext cx="0" cy="0"/>
          <a:chOff x="0" y="0"/>
          <a:chExt cx="0" cy="0"/>
        </a:xfrm>
      </p:grpSpPr>
      <p:sp>
        <p:nvSpPr>
          <p:cNvPr id="543" name="Google Shape;543;p28"/>
          <p:cNvSpPr/>
          <p:nvPr/>
        </p:nvSpPr>
        <p:spPr>
          <a:xfrm flipH="1">
            <a:off x="-776761" y="4624323"/>
            <a:ext cx="10453811" cy="711695"/>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8"/>
          <p:cNvSpPr/>
          <p:nvPr/>
        </p:nvSpPr>
        <p:spPr>
          <a:xfrm rot="10800000">
            <a:off x="-298736" y="4615236"/>
            <a:ext cx="10399036" cy="720766"/>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 name="Google Shape;545;p28"/>
          <p:cNvGrpSpPr/>
          <p:nvPr/>
        </p:nvGrpSpPr>
        <p:grpSpPr>
          <a:xfrm>
            <a:off x="7925857" y="2810472"/>
            <a:ext cx="2315814" cy="2493939"/>
            <a:chOff x="7925857" y="2734272"/>
            <a:chExt cx="2315814" cy="2493939"/>
          </a:xfrm>
        </p:grpSpPr>
        <p:sp>
          <p:nvSpPr>
            <p:cNvPr id="546" name="Google Shape;546;p28"/>
            <p:cNvSpPr/>
            <p:nvPr/>
          </p:nvSpPr>
          <p:spPr>
            <a:xfrm flipH="1">
              <a:off x="8221474" y="3832066"/>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8"/>
            <p:cNvSpPr/>
            <p:nvPr/>
          </p:nvSpPr>
          <p:spPr>
            <a:xfrm flipH="1">
              <a:off x="8590517" y="2734272"/>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8"/>
            <p:cNvSpPr/>
            <p:nvPr/>
          </p:nvSpPr>
          <p:spPr>
            <a:xfrm flipH="1">
              <a:off x="7925857" y="423433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28"/>
          <p:cNvSpPr/>
          <p:nvPr/>
        </p:nvSpPr>
        <p:spPr>
          <a:xfrm flipH="1">
            <a:off x="8170208" y="4427243"/>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28"/>
          <p:cNvGrpSpPr/>
          <p:nvPr/>
        </p:nvGrpSpPr>
        <p:grpSpPr>
          <a:xfrm>
            <a:off x="-298822" y="4156855"/>
            <a:ext cx="1018818" cy="1179080"/>
            <a:chOff x="-298822" y="4080655"/>
            <a:chExt cx="1018818" cy="1179080"/>
          </a:xfrm>
        </p:grpSpPr>
        <p:sp>
          <p:nvSpPr>
            <p:cNvPr id="551" name="Google Shape;551;p28"/>
            <p:cNvSpPr/>
            <p:nvPr/>
          </p:nvSpPr>
          <p:spPr>
            <a:xfrm flipH="1">
              <a:off x="-298822" y="4080655"/>
              <a:ext cx="808920" cy="1179080"/>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8"/>
            <p:cNvSpPr/>
            <p:nvPr/>
          </p:nvSpPr>
          <p:spPr>
            <a:xfrm flipH="1">
              <a:off x="132696" y="4403211"/>
              <a:ext cx="587300" cy="856520"/>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28"/>
          <p:cNvGrpSpPr/>
          <p:nvPr/>
        </p:nvGrpSpPr>
        <p:grpSpPr>
          <a:xfrm>
            <a:off x="2035119" y="4427257"/>
            <a:ext cx="4525247" cy="711691"/>
            <a:chOff x="2035119" y="4351057"/>
            <a:chExt cx="4525247" cy="711691"/>
          </a:xfrm>
        </p:grpSpPr>
        <p:sp>
          <p:nvSpPr>
            <p:cNvPr id="554" name="Google Shape;554;p28"/>
            <p:cNvSpPr/>
            <p:nvPr/>
          </p:nvSpPr>
          <p:spPr>
            <a:xfrm flipH="1">
              <a:off x="6174094" y="4351057"/>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8"/>
            <p:cNvSpPr/>
            <p:nvPr/>
          </p:nvSpPr>
          <p:spPr>
            <a:xfrm flipH="1">
              <a:off x="2035119" y="4876161"/>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8"/>
            <p:cNvSpPr/>
            <p:nvPr/>
          </p:nvSpPr>
          <p:spPr>
            <a:xfrm flipH="1">
              <a:off x="4131913" y="4876161"/>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 name="Google Shape;557;p28"/>
          <p:cNvSpPr/>
          <p:nvPr/>
        </p:nvSpPr>
        <p:spPr>
          <a:xfrm>
            <a:off x="4161450" y="14751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8"/>
          <p:cNvSpPr/>
          <p:nvPr/>
        </p:nvSpPr>
        <p:spPr>
          <a:xfrm flipH="1" rot="10800000">
            <a:off x="8590513" y="1577469"/>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8"/>
          <p:cNvSpPr/>
          <p:nvPr/>
        </p:nvSpPr>
        <p:spPr>
          <a:xfrm flipH="1" rot="10800000">
            <a:off x="-483350" y="2869913"/>
            <a:ext cx="793325" cy="140125"/>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flipH="1" rot="10800000">
            <a:off x="-1115998" y="14752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561" name="Shape 561"/>
        <p:cNvGrpSpPr/>
        <p:nvPr/>
      </p:nvGrpSpPr>
      <p:grpSpPr>
        <a:xfrm>
          <a:off x="0" y="0"/>
          <a:ext cx="0" cy="0"/>
          <a:chOff x="0" y="0"/>
          <a:chExt cx="0" cy="0"/>
        </a:xfrm>
      </p:grpSpPr>
      <p:sp>
        <p:nvSpPr>
          <p:cNvPr id="562" name="Google Shape;562;p29"/>
          <p:cNvSpPr/>
          <p:nvPr/>
        </p:nvSpPr>
        <p:spPr>
          <a:xfrm>
            <a:off x="6107975" y="1547700"/>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 name="Google Shape;563;p29"/>
          <p:cNvGrpSpPr/>
          <p:nvPr/>
        </p:nvGrpSpPr>
        <p:grpSpPr>
          <a:xfrm flipH="1" rot="10800000">
            <a:off x="3779990" y="4752995"/>
            <a:ext cx="4399976" cy="1817993"/>
            <a:chOff x="3779990" y="2257346"/>
            <a:chExt cx="4399976" cy="1817993"/>
          </a:xfrm>
        </p:grpSpPr>
        <p:sp>
          <p:nvSpPr>
            <p:cNvPr id="564" name="Google Shape;564;p29"/>
            <p:cNvSpPr/>
            <p:nvPr/>
          </p:nvSpPr>
          <p:spPr>
            <a:xfrm flipH="1" rot="233995">
              <a:off x="3826913" y="2402020"/>
              <a:ext cx="4306130" cy="1528647"/>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flipH="1" rot="233995">
              <a:off x="6035602" y="2584369"/>
              <a:ext cx="836549" cy="463515"/>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flipH="1" rot="233950">
              <a:off x="5010503" y="2462496"/>
              <a:ext cx="1145901" cy="707264"/>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9"/>
            <p:cNvSpPr/>
            <p:nvPr/>
          </p:nvSpPr>
          <p:spPr>
            <a:xfrm flipH="1" rot="233995">
              <a:off x="4480175" y="2384507"/>
              <a:ext cx="2516086" cy="610175"/>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29"/>
          <p:cNvSpPr/>
          <p:nvPr/>
        </p:nvSpPr>
        <p:spPr>
          <a:xfrm flipH="1" rot="10800000">
            <a:off x="919788" y="5372522"/>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9"/>
          <p:cNvSpPr/>
          <p:nvPr/>
        </p:nvSpPr>
        <p:spPr>
          <a:xfrm>
            <a:off x="4243700" y="4299772"/>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flipH="1" rot="10800000">
            <a:off x="-236825" y="4596569"/>
            <a:ext cx="10290104"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flipH="1" rot="10800000">
            <a:off x="-939937" y="4290378"/>
            <a:ext cx="11188469"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9"/>
          <p:cNvSpPr/>
          <p:nvPr/>
        </p:nvSpPr>
        <p:spPr>
          <a:xfrm>
            <a:off x="-373275" y="427659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9"/>
          <p:cNvSpPr/>
          <p:nvPr/>
        </p:nvSpPr>
        <p:spPr>
          <a:xfrm flipH="1" rot="10800000">
            <a:off x="731474" y="4425531"/>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9"/>
          <p:cNvSpPr/>
          <p:nvPr/>
        </p:nvSpPr>
        <p:spPr>
          <a:xfrm flipH="1" rot="10800000">
            <a:off x="555000" y="4524965"/>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9"/>
          <p:cNvSpPr/>
          <p:nvPr/>
        </p:nvSpPr>
        <p:spPr>
          <a:xfrm flipH="1" rot="10800000">
            <a:off x="2288496" y="496194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9"/>
          <p:cNvSpPr/>
          <p:nvPr/>
        </p:nvSpPr>
        <p:spPr>
          <a:xfrm flipH="1" rot="10800000">
            <a:off x="6459534" y="4346462"/>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9"/>
          <p:cNvSpPr/>
          <p:nvPr/>
        </p:nvSpPr>
        <p:spPr>
          <a:xfrm flipH="1" rot="10800000">
            <a:off x="3779923" y="484474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 name="Google Shape;578;p29"/>
          <p:cNvGrpSpPr/>
          <p:nvPr/>
        </p:nvGrpSpPr>
        <p:grpSpPr>
          <a:xfrm rot="10503305">
            <a:off x="6916992" y="4232117"/>
            <a:ext cx="2315866" cy="2493994"/>
            <a:chOff x="-1642997" y="-2818828"/>
            <a:chExt cx="2315814" cy="2493939"/>
          </a:xfrm>
        </p:grpSpPr>
        <p:sp>
          <p:nvSpPr>
            <p:cNvPr id="579" name="Google Shape;579;p29"/>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9"/>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9"/>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9"/>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 name="Google Shape;583;p29"/>
          <p:cNvSpPr/>
          <p:nvPr/>
        </p:nvSpPr>
        <p:spPr>
          <a:xfrm flipH="1" rot="10578709">
            <a:off x="4811268" y="4256765"/>
            <a:ext cx="1528782" cy="856446"/>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 name="Google Shape;584;p29"/>
          <p:cNvGrpSpPr/>
          <p:nvPr/>
        </p:nvGrpSpPr>
        <p:grpSpPr>
          <a:xfrm>
            <a:off x="3779990" y="2028746"/>
            <a:ext cx="4399976" cy="1817993"/>
            <a:chOff x="3779990" y="2257346"/>
            <a:chExt cx="4399976" cy="1817993"/>
          </a:xfrm>
        </p:grpSpPr>
        <p:sp>
          <p:nvSpPr>
            <p:cNvPr id="585" name="Google Shape;585;p29"/>
            <p:cNvSpPr/>
            <p:nvPr/>
          </p:nvSpPr>
          <p:spPr>
            <a:xfrm flipH="1" rot="233995">
              <a:off x="3826913" y="2402020"/>
              <a:ext cx="4306130" cy="1528647"/>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9"/>
            <p:cNvSpPr/>
            <p:nvPr/>
          </p:nvSpPr>
          <p:spPr>
            <a:xfrm flipH="1" rot="233995">
              <a:off x="6035602" y="2584369"/>
              <a:ext cx="836549" cy="463515"/>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9"/>
            <p:cNvSpPr/>
            <p:nvPr/>
          </p:nvSpPr>
          <p:spPr>
            <a:xfrm flipH="1" rot="233950">
              <a:off x="5010503" y="2462496"/>
              <a:ext cx="1145901" cy="707264"/>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9"/>
            <p:cNvSpPr/>
            <p:nvPr/>
          </p:nvSpPr>
          <p:spPr>
            <a:xfrm flipH="1" rot="233995">
              <a:off x="4480175" y="2384507"/>
              <a:ext cx="2516086" cy="610175"/>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 name="Google Shape;589;p29"/>
          <p:cNvSpPr/>
          <p:nvPr/>
        </p:nvSpPr>
        <p:spPr>
          <a:xfrm>
            <a:off x="919788" y="3131688"/>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flipH="1" rot="10800000">
            <a:off x="4243700" y="399809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236825" y="2591150"/>
            <a:ext cx="10290104"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939937" y="2780662"/>
            <a:ext cx="11188469"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9"/>
          <p:cNvSpPr/>
          <p:nvPr/>
        </p:nvSpPr>
        <p:spPr>
          <a:xfrm flipH="1" rot="10800000">
            <a:off x="-373275" y="3376987"/>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9"/>
          <p:cNvSpPr/>
          <p:nvPr/>
        </p:nvSpPr>
        <p:spPr>
          <a:xfrm>
            <a:off x="731474" y="3149183"/>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a:off x="555000" y="3330163"/>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1088125" y="4316775"/>
            <a:ext cx="114849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9"/>
          <p:cNvSpPr/>
          <p:nvPr/>
        </p:nvSpPr>
        <p:spPr>
          <a:xfrm>
            <a:off x="2288496" y="3330169"/>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9"/>
          <p:cNvSpPr/>
          <p:nvPr/>
        </p:nvSpPr>
        <p:spPr>
          <a:xfrm>
            <a:off x="6459534" y="406668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9"/>
          <p:cNvSpPr/>
          <p:nvPr/>
        </p:nvSpPr>
        <p:spPr>
          <a:xfrm>
            <a:off x="3779923" y="3568399"/>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 name="Google Shape;600;p29"/>
          <p:cNvGrpSpPr/>
          <p:nvPr/>
        </p:nvGrpSpPr>
        <p:grpSpPr>
          <a:xfrm flipH="1" rot="296695">
            <a:off x="6916992" y="1873624"/>
            <a:ext cx="2315866" cy="2493994"/>
            <a:chOff x="-1642997" y="-2818828"/>
            <a:chExt cx="2315814" cy="2493939"/>
          </a:xfrm>
        </p:grpSpPr>
        <p:sp>
          <p:nvSpPr>
            <p:cNvPr id="601" name="Google Shape;601;p29"/>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9"/>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9"/>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9"/>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29"/>
          <p:cNvSpPr/>
          <p:nvPr/>
        </p:nvSpPr>
        <p:spPr>
          <a:xfrm rot="221291">
            <a:off x="4811268" y="3486523"/>
            <a:ext cx="1528782" cy="856446"/>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9"/>
          <p:cNvSpPr/>
          <p:nvPr/>
        </p:nvSpPr>
        <p:spPr>
          <a:xfrm flipH="1" rot="10800000">
            <a:off x="-1501618" y="18251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flipH="1" rot="10800000">
            <a:off x="7137102" y="2299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9"/>
          <p:cNvSpPr/>
          <p:nvPr/>
        </p:nvSpPr>
        <p:spPr>
          <a:xfrm>
            <a:off x="3903575" y="150337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9"/>
          <p:cNvSpPr/>
          <p:nvPr/>
        </p:nvSpPr>
        <p:spPr>
          <a:xfrm flipH="1" rot="10800000">
            <a:off x="2552557" y="172337"/>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9"/>
          <p:cNvSpPr/>
          <p:nvPr/>
        </p:nvSpPr>
        <p:spPr>
          <a:xfrm flipH="1" rot="10800000">
            <a:off x="-1212550" y="327554"/>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4"/>
          <p:cNvSpPr/>
          <p:nvPr/>
        </p:nvSpPr>
        <p:spPr>
          <a:xfrm flipH="1">
            <a:off x="-776761" y="4624323"/>
            <a:ext cx="10453811" cy="711695"/>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txBox="1"/>
          <p:nvPr>
            <p:ph idx="1" type="body"/>
          </p:nvPr>
        </p:nvSpPr>
        <p:spPr>
          <a:xfrm>
            <a:off x="714350" y="1018175"/>
            <a:ext cx="7704000" cy="3585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200">
                <a:solidFill>
                  <a:srgbClr val="434343"/>
                </a:solidFill>
                <a:latin typeface="Fira Sans"/>
                <a:ea typeface="Fira Sans"/>
                <a:cs typeface="Fira Sans"/>
                <a:sym typeface="Fira Sans"/>
              </a:defRPr>
            </a:lvl1pPr>
            <a:lvl2pPr indent="-330200" lvl="1" marL="914400" rtl="0">
              <a:lnSpc>
                <a:spcPct val="115000"/>
              </a:lnSpc>
              <a:spcBef>
                <a:spcPts val="1000"/>
              </a:spcBef>
              <a:spcAft>
                <a:spcPts val="0"/>
              </a:spcAft>
              <a:buSzPts val="1600"/>
              <a:buChar char="○"/>
              <a:defRPr>
                <a:solidFill>
                  <a:srgbClr val="434343"/>
                </a:solidFill>
              </a:defRPr>
            </a:lvl2pPr>
            <a:lvl3pPr indent="-330200" lvl="2" marL="1371600" rtl="0">
              <a:lnSpc>
                <a:spcPct val="115000"/>
              </a:lnSpc>
              <a:spcBef>
                <a:spcPts val="0"/>
              </a:spcBef>
              <a:spcAft>
                <a:spcPts val="0"/>
              </a:spcAft>
              <a:buSzPts val="1600"/>
              <a:buChar char="■"/>
              <a:defRPr>
                <a:solidFill>
                  <a:srgbClr val="434343"/>
                </a:solidFill>
              </a:defRPr>
            </a:lvl3pPr>
            <a:lvl4pPr indent="-330200" lvl="3" marL="1828800" rtl="0">
              <a:lnSpc>
                <a:spcPct val="115000"/>
              </a:lnSpc>
              <a:spcBef>
                <a:spcPts val="0"/>
              </a:spcBef>
              <a:spcAft>
                <a:spcPts val="0"/>
              </a:spcAft>
              <a:buSzPts val="1600"/>
              <a:buChar char="●"/>
              <a:defRPr>
                <a:solidFill>
                  <a:srgbClr val="434343"/>
                </a:solidFill>
              </a:defRPr>
            </a:lvl4pPr>
            <a:lvl5pPr indent="-330200" lvl="4" marL="2286000" rtl="0">
              <a:lnSpc>
                <a:spcPct val="115000"/>
              </a:lnSpc>
              <a:spcBef>
                <a:spcPts val="0"/>
              </a:spcBef>
              <a:spcAft>
                <a:spcPts val="0"/>
              </a:spcAft>
              <a:buSzPts val="1600"/>
              <a:buChar char="○"/>
              <a:defRPr>
                <a:solidFill>
                  <a:srgbClr val="434343"/>
                </a:solidFill>
              </a:defRPr>
            </a:lvl5pPr>
            <a:lvl6pPr indent="-330200" lvl="5" marL="2743200" rtl="0">
              <a:lnSpc>
                <a:spcPct val="115000"/>
              </a:lnSpc>
              <a:spcBef>
                <a:spcPts val="0"/>
              </a:spcBef>
              <a:spcAft>
                <a:spcPts val="0"/>
              </a:spcAft>
              <a:buSzPts val="1600"/>
              <a:buChar char="■"/>
              <a:defRPr>
                <a:solidFill>
                  <a:srgbClr val="434343"/>
                </a:solidFill>
              </a:defRPr>
            </a:lvl6pPr>
            <a:lvl7pPr indent="-330200" lvl="6" marL="3200400" rtl="0">
              <a:lnSpc>
                <a:spcPct val="115000"/>
              </a:lnSpc>
              <a:spcBef>
                <a:spcPts val="0"/>
              </a:spcBef>
              <a:spcAft>
                <a:spcPts val="0"/>
              </a:spcAft>
              <a:buSzPts val="1600"/>
              <a:buChar char="●"/>
              <a:defRPr>
                <a:solidFill>
                  <a:srgbClr val="434343"/>
                </a:solidFill>
              </a:defRPr>
            </a:lvl7pPr>
            <a:lvl8pPr indent="-330200" lvl="7" marL="3657600" rtl="0">
              <a:lnSpc>
                <a:spcPct val="115000"/>
              </a:lnSpc>
              <a:spcBef>
                <a:spcPts val="0"/>
              </a:spcBef>
              <a:spcAft>
                <a:spcPts val="0"/>
              </a:spcAft>
              <a:buSzPts val="1600"/>
              <a:buChar char="○"/>
              <a:defRPr>
                <a:solidFill>
                  <a:srgbClr val="434343"/>
                </a:solidFill>
              </a:defRPr>
            </a:lvl8pPr>
            <a:lvl9pPr indent="-330200" lvl="8" marL="4114800" rtl="0">
              <a:lnSpc>
                <a:spcPct val="115000"/>
              </a:lnSpc>
              <a:spcBef>
                <a:spcPts val="0"/>
              </a:spcBef>
              <a:spcAft>
                <a:spcPts val="0"/>
              </a:spcAft>
              <a:buSzPts val="1600"/>
              <a:buChar char="■"/>
              <a:defRPr>
                <a:solidFill>
                  <a:srgbClr val="434343"/>
                </a:solidFill>
              </a:defRPr>
            </a:lvl9pPr>
          </a:lstStyle>
          <a:p/>
        </p:txBody>
      </p:sp>
      <p:sp>
        <p:nvSpPr>
          <p:cNvPr id="88" name="Google Shape;88;p4"/>
          <p:cNvSpPr/>
          <p:nvPr/>
        </p:nvSpPr>
        <p:spPr>
          <a:xfrm rot="10800000">
            <a:off x="-298736" y="4615236"/>
            <a:ext cx="10399036" cy="720766"/>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p4"/>
          <p:cNvGrpSpPr/>
          <p:nvPr/>
        </p:nvGrpSpPr>
        <p:grpSpPr>
          <a:xfrm>
            <a:off x="7925857" y="2810472"/>
            <a:ext cx="2315814" cy="2493939"/>
            <a:chOff x="7925857" y="2734272"/>
            <a:chExt cx="2315814" cy="2493939"/>
          </a:xfrm>
        </p:grpSpPr>
        <p:sp>
          <p:nvSpPr>
            <p:cNvPr id="90" name="Google Shape;90;p4"/>
            <p:cNvSpPr/>
            <p:nvPr/>
          </p:nvSpPr>
          <p:spPr>
            <a:xfrm flipH="1">
              <a:off x="8221474" y="3832066"/>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flipH="1">
              <a:off x="8590517" y="2734272"/>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flipH="1">
              <a:off x="7925857" y="423433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4"/>
          <p:cNvSpPr/>
          <p:nvPr/>
        </p:nvSpPr>
        <p:spPr>
          <a:xfrm flipH="1">
            <a:off x="8170208" y="4427243"/>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 name="Google Shape;94;p4"/>
          <p:cNvGrpSpPr/>
          <p:nvPr/>
        </p:nvGrpSpPr>
        <p:grpSpPr>
          <a:xfrm>
            <a:off x="-298822" y="4156855"/>
            <a:ext cx="1018818" cy="1179080"/>
            <a:chOff x="-298822" y="4080655"/>
            <a:chExt cx="1018818" cy="1179080"/>
          </a:xfrm>
        </p:grpSpPr>
        <p:sp>
          <p:nvSpPr>
            <p:cNvPr id="95" name="Google Shape;95;p4"/>
            <p:cNvSpPr/>
            <p:nvPr/>
          </p:nvSpPr>
          <p:spPr>
            <a:xfrm flipH="1">
              <a:off x="-298822" y="4080655"/>
              <a:ext cx="808920" cy="1179080"/>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flipH="1">
              <a:off x="132696" y="4403211"/>
              <a:ext cx="587300" cy="856520"/>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2035119" y="4427257"/>
            <a:ext cx="4525247" cy="711691"/>
            <a:chOff x="2035119" y="4351057"/>
            <a:chExt cx="4525247" cy="711691"/>
          </a:xfrm>
        </p:grpSpPr>
        <p:sp>
          <p:nvSpPr>
            <p:cNvPr id="98" name="Google Shape;98;p4"/>
            <p:cNvSpPr/>
            <p:nvPr/>
          </p:nvSpPr>
          <p:spPr>
            <a:xfrm flipH="1">
              <a:off x="6174094" y="4351057"/>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flipH="1">
              <a:off x="2035119" y="4876161"/>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flipH="1">
              <a:off x="4131913" y="4876161"/>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4"/>
          <p:cNvSpPr/>
          <p:nvPr/>
        </p:nvSpPr>
        <p:spPr>
          <a:xfrm>
            <a:off x="4161450" y="147513"/>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flipH="1" rot="10800000">
            <a:off x="8590513" y="1577469"/>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flipH="1" rot="10800000">
            <a:off x="-483350" y="2869913"/>
            <a:ext cx="793325" cy="140125"/>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flipH="1" rot="10800000">
            <a:off x="-1115998" y="14752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5"/>
          <p:cNvSpPr txBox="1"/>
          <p:nvPr>
            <p:ph idx="1" type="subTitle"/>
          </p:nvPr>
        </p:nvSpPr>
        <p:spPr>
          <a:xfrm>
            <a:off x="856749" y="1436600"/>
            <a:ext cx="3326100" cy="5196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b="1" sz="2000">
                <a:solidFill>
                  <a:schemeClr val="dk1"/>
                </a:solidFill>
                <a:latin typeface="Hammersmith One"/>
                <a:ea typeface="Hammersmith One"/>
                <a:cs typeface="Hammersmith One"/>
                <a:sym typeface="Hammersmith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08" name="Google Shape;108;p5"/>
          <p:cNvSpPr txBox="1"/>
          <p:nvPr>
            <p:ph idx="2" type="subTitle"/>
          </p:nvPr>
        </p:nvSpPr>
        <p:spPr>
          <a:xfrm>
            <a:off x="4961151" y="1436600"/>
            <a:ext cx="3326100" cy="51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0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09" name="Google Shape;109;p5"/>
          <p:cNvSpPr txBox="1"/>
          <p:nvPr>
            <p:ph idx="3" type="subTitle"/>
          </p:nvPr>
        </p:nvSpPr>
        <p:spPr>
          <a:xfrm>
            <a:off x="856749" y="1934000"/>
            <a:ext cx="3326100" cy="230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Char char="●"/>
              <a:defRPr>
                <a:solidFill>
                  <a:schemeClr val="dk1"/>
                </a:solidFill>
              </a:defRPr>
            </a:lvl1pPr>
            <a:lvl2pPr lvl="1" rtl="0" algn="ctr">
              <a:lnSpc>
                <a:spcPct val="100000"/>
              </a:lnSpc>
              <a:spcBef>
                <a:spcPts val="0"/>
              </a:spcBef>
              <a:spcAft>
                <a:spcPts val="0"/>
              </a:spcAft>
              <a:buSzPts val="1600"/>
              <a:buChar char="○"/>
              <a:defRPr/>
            </a:lvl2pPr>
            <a:lvl3pPr lvl="2" rtl="0" algn="ctr">
              <a:lnSpc>
                <a:spcPct val="100000"/>
              </a:lnSpc>
              <a:spcBef>
                <a:spcPts val="0"/>
              </a:spcBef>
              <a:spcAft>
                <a:spcPts val="0"/>
              </a:spcAft>
              <a:buSzPts val="1600"/>
              <a:buChar char="■"/>
              <a:defRPr/>
            </a:lvl3pPr>
            <a:lvl4pPr lvl="3" rtl="0" algn="ctr">
              <a:lnSpc>
                <a:spcPct val="100000"/>
              </a:lnSpc>
              <a:spcBef>
                <a:spcPts val="0"/>
              </a:spcBef>
              <a:spcAft>
                <a:spcPts val="0"/>
              </a:spcAft>
              <a:buSzPts val="1600"/>
              <a:buChar char="●"/>
              <a:defRPr/>
            </a:lvl4pPr>
            <a:lvl5pPr lvl="4" rtl="0" algn="ctr">
              <a:lnSpc>
                <a:spcPct val="100000"/>
              </a:lnSpc>
              <a:spcBef>
                <a:spcPts val="0"/>
              </a:spcBef>
              <a:spcAft>
                <a:spcPts val="0"/>
              </a:spcAft>
              <a:buSzPts val="1600"/>
              <a:buChar char="○"/>
              <a:defRPr/>
            </a:lvl5pPr>
            <a:lvl6pPr lvl="5" rtl="0" algn="ctr">
              <a:lnSpc>
                <a:spcPct val="100000"/>
              </a:lnSpc>
              <a:spcBef>
                <a:spcPts val="0"/>
              </a:spcBef>
              <a:spcAft>
                <a:spcPts val="0"/>
              </a:spcAft>
              <a:buSzPts val="1600"/>
              <a:buChar char="■"/>
              <a:defRPr/>
            </a:lvl6pPr>
            <a:lvl7pPr lvl="6" rtl="0" algn="ctr">
              <a:lnSpc>
                <a:spcPct val="100000"/>
              </a:lnSpc>
              <a:spcBef>
                <a:spcPts val="0"/>
              </a:spcBef>
              <a:spcAft>
                <a:spcPts val="0"/>
              </a:spcAft>
              <a:buSzPts val="1600"/>
              <a:buChar char="●"/>
              <a:defRPr/>
            </a:lvl7pPr>
            <a:lvl8pPr lvl="7" rtl="0" algn="ctr">
              <a:lnSpc>
                <a:spcPct val="100000"/>
              </a:lnSpc>
              <a:spcBef>
                <a:spcPts val="0"/>
              </a:spcBef>
              <a:spcAft>
                <a:spcPts val="0"/>
              </a:spcAft>
              <a:buSzPts val="1600"/>
              <a:buChar char="○"/>
              <a:defRPr/>
            </a:lvl8pPr>
            <a:lvl9pPr lvl="8" rtl="0" algn="ctr">
              <a:lnSpc>
                <a:spcPct val="100000"/>
              </a:lnSpc>
              <a:spcBef>
                <a:spcPts val="0"/>
              </a:spcBef>
              <a:spcAft>
                <a:spcPts val="0"/>
              </a:spcAft>
              <a:buSzPts val="1600"/>
              <a:buChar char="■"/>
              <a:defRPr/>
            </a:lvl9pPr>
          </a:lstStyle>
          <a:p/>
        </p:txBody>
      </p:sp>
      <p:sp>
        <p:nvSpPr>
          <p:cNvPr id="110" name="Google Shape;110;p5"/>
          <p:cNvSpPr txBox="1"/>
          <p:nvPr>
            <p:ph idx="4" type="subTitle"/>
          </p:nvPr>
        </p:nvSpPr>
        <p:spPr>
          <a:xfrm>
            <a:off x="4961151" y="1934000"/>
            <a:ext cx="3326100" cy="230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Char char="●"/>
              <a:defRPr>
                <a:solidFill>
                  <a:schemeClr val="dk1"/>
                </a:solidFill>
              </a:defRPr>
            </a:lvl1pPr>
            <a:lvl2pPr lvl="1" rtl="0" algn="ctr">
              <a:lnSpc>
                <a:spcPct val="100000"/>
              </a:lnSpc>
              <a:spcBef>
                <a:spcPts val="0"/>
              </a:spcBef>
              <a:spcAft>
                <a:spcPts val="0"/>
              </a:spcAft>
              <a:buSzPts val="1600"/>
              <a:buChar char="○"/>
              <a:defRPr/>
            </a:lvl2pPr>
            <a:lvl3pPr lvl="2" rtl="0" algn="ctr">
              <a:lnSpc>
                <a:spcPct val="100000"/>
              </a:lnSpc>
              <a:spcBef>
                <a:spcPts val="0"/>
              </a:spcBef>
              <a:spcAft>
                <a:spcPts val="0"/>
              </a:spcAft>
              <a:buSzPts val="1600"/>
              <a:buChar char="■"/>
              <a:defRPr/>
            </a:lvl3pPr>
            <a:lvl4pPr lvl="3" rtl="0" algn="ctr">
              <a:lnSpc>
                <a:spcPct val="100000"/>
              </a:lnSpc>
              <a:spcBef>
                <a:spcPts val="0"/>
              </a:spcBef>
              <a:spcAft>
                <a:spcPts val="0"/>
              </a:spcAft>
              <a:buSzPts val="1600"/>
              <a:buChar char="●"/>
              <a:defRPr/>
            </a:lvl4pPr>
            <a:lvl5pPr lvl="4" rtl="0" algn="ctr">
              <a:lnSpc>
                <a:spcPct val="100000"/>
              </a:lnSpc>
              <a:spcBef>
                <a:spcPts val="0"/>
              </a:spcBef>
              <a:spcAft>
                <a:spcPts val="0"/>
              </a:spcAft>
              <a:buSzPts val="1600"/>
              <a:buChar char="○"/>
              <a:defRPr/>
            </a:lvl5pPr>
            <a:lvl6pPr lvl="5" rtl="0" algn="ctr">
              <a:lnSpc>
                <a:spcPct val="100000"/>
              </a:lnSpc>
              <a:spcBef>
                <a:spcPts val="0"/>
              </a:spcBef>
              <a:spcAft>
                <a:spcPts val="0"/>
              </a:spcAft>
              <a:buSzPts val="1600"/>
              <a:buChar char="■"/>
              <a:defRPr/>
            </a:lvl6pPr>
            <a:lvl7pPr lvl="6" rtl="0" algn="ctr">
              <a:lnSpc>
                <a:spcPct val="100000"/>
              </a:lnSpc>
              <a:spcBef>
                <a:spcPts val="0"/>
              </a:spcBef>
              <a:spcAft>
                <a:spcPts val="0"/>
              </a:spcAft>
              <a:buSzPts val="1600"/>
              <a:buChar char="●"/>
              <a:defRPr/>
            </a:lvl7pPr>
            <a:lvl8pPr lvl="7" rtl="0" algn="ctr">
              <a:lnSpc>
                <a:spcPct val="100000"/>
              </a:lnSpc>
              <a:spcBef>
                <a:spcPts val="0"/>
              </a:spcBef>
              <a:spcAft>
                <a:spcPts val="0"/>
              </a:spcAft>
              <a:buSzPts val="1600"/>
              <a:buChar char="○"/>
              <a:defRPr/>
            </a:lvl8pPr>
            <a:lvl9pPr lvl="8" rtl="0" algn="ctr">
              <a:lnSpc>
                <a:spcPct val="100000"/>
              </a:lnSpc>
              <a:spcBef>
                <a:spcPts val="0"/>
              </a:spcBef>
              <a:spcAft>
                <a:spcPts val="0"/>
              </a:spcAft>
              <a:buSzPts val="1600"/>
              <a:buChar char="■"/>
              <a:defRPr/>
            </a:lvl9pPr>
          </a:lstStyle>
          <a:p/>
        </p:txBody>
      </p:sp>
      <p:sp>
        <p:nvSpPr>
          <p:cNvPr id="111" name="Google Shape;111;p5"/>
          <p:cNvSpPr txBox="1"/>
          <p:nvPr>
            <p:ph type="title"/>
          </p:nvPr>
        </p:nvSpPr>
        <p:spPr>
          <a:xfrm>
            <a:off x="713218" y="394425"/>
            <a:ext cx="7715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2" name="Google Shape;112;p5"/>
          <p:cNvSpPr/>
          <p:nvPr/>
        </p:nvSpPr>
        <p:spPr>
          <a:xfrm>
            <a:off x="490675" y="4917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flipH="1" rot="10800000">
            <a:off x="-1365718" y="4603899"/>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flipH="1" rot="10800000">
            <a:off x="-1218375" y="2265291"/>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flipH="1" rot="10800000">
            <a:off x="7003852" y="47129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116" name="Shape 116"/>
        <p:cNvGrpSpPr/>
        <p:nvPr/>
      </p:nvGrpSpPr>
      <p:grpSpPr>
        <a:xfrm>
          <a:off x="0" y="0"/>
          <a:ext cx="0" cy="0"/>
          <a:chOff x="0" y="0"/>
          <a:chExt cx="0" cy="0"/>
        </a:xfrm>
      </p:grpSpPr>
      <p:sp>
        <p:nvSpPr>
          <p:cNvPr id="117" name="Google Shape;117;p6"/>
          <p:cNvSpPr txBox="1"/>
          <p:nvPr>
            <p:ph type="title"/>
          </p:nvPr>
        </p:nvSpPr>
        <p:spPr>
          <a:xfrm>
            <a:off x="713224" y="394250"/>
            <a:ext cx="77154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8" name="Google Shape;118;p6"/>
          <p:cNvSpPr/>
          <p:nvPr/>
        </p:nvSpPr>
        <p:spPr>
          <a:xfrm flipH="1" rot="10800000">
            <a:off x="-1994143" y="146637"/>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flipH="1" rot="10800000">
            <a:off x="-762675" y="4285054"/>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flipH="1" rot="10800000">
            <a:off x="7689652" y="204270"/>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121" name="Shape 121"/>
        <p:cNvGrpSpPr/>
        <p:nvPr/>
      </p:nvGrpSpPr>
      <p:grpSpPr>
        <a:xfrm>
          <a:off x="0" y="0"/>
          <a:ext cx="0" cy="0"/>
          <a:chOff x="0" y="0"/>
          <a:chExt cx="0" cy="0"/>
        </a:xfrm>
      </p:grpSpPr>
      <p:sp>
        <p:nvSpPr>
          <p:cNvPr id="122" name="Google Shape;122;p7"/>
          <p:cNvSpPr txBox="1"/>
          <p:nvPr>
            <p:ph idx="1" type="subTitle"/>
          </p:nvPr>
        </p:nvSpPr>
        <p:spPr>
          <a:xfrm>
            <a:off x="713225" y="2193750"/>
            <a:ext cx="4581300" cy="132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solidFill>
                  <a:schemeClr val="dk1"/>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23" name="Google Shape;123;p7"/>
          <p:cNvSpPr txBox="1"/>
          <p:nvPr>
            <p:ph type="title"/>
          </p:nvPr>
        </p:nvSpPr>
        <p:spPr>
          <a:xfrm>
            <a:off x="713225" y="1621050"/>
            <a:ext cx="4581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4000">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4" name="Google Shape;124;p7"/>
          <p:cNvGrpSpPr/>
          <p:nvPr/>
        </p:nvGrpSpPr>
        <p:grpSpPr>
          <a:xfrm flipH="1" rot="233892">
            <a:off x="-1019041" y="3738259"/>
            <a:ext cx="6426138" cy="2281122"/>
            <a:chOff x="5935091" y="4995712"/>
            <a:chExt cx="3772667" cy="1528654"/>
          </a:xfrm>
        </p:grpSpPr>
        <p:sp>
          <p:nvSpPr>
            <p:cNvPr id="125" name="Google Shape;125;p7"/>
            <p:cNvSpPr/>
            <p:nvPr/>
          </p:nvSpPr>
          <p:spPr>
            <a:xfrm>
              <a:off x="5935091" y="4995712"/>
              <a:ext cx="3772667" cy="1528654"/>
            </a:xfrm>
            <a:custGeom>
              <a:rect b="b" l="l" r="r" t="t"/>
              <a:pathLst>
                <a:path extrusionOk="0" h="31436" w="77583">
                  <a:moveTo>
                    <a:pt x="57345" y="1"/>
                  </a:moveTo>
                  <a:lnTo>
                    <a:pt x="55459" y="809"/>
                  </a:lnTo>
                  <a:lnTo>
                    <a:pt x="47364" y="809"/>
                  </a:lnTo>
                  <a:lnTo>
                    <a:pt x="44803" y="3778"/>
                  </a:lnTo>
                  <a:lnTo>
                    <a:pt x="39810" y="3103"/>
                  </a:lnTo>
                  <a:lnTo>
                    <a:pt x="37653" y="3103"/>
                  </a:lnTo>
                  <a:cubicBezTo>
                    <a:pt x="37653" y="3103"/>
                    <a:pt x="36437" y="3911"/>
                    <a:pt x="36033" y="4315"/>
                  </a:cubicBezTo>
                  <a:cubicBezTo>
                    <a:pt x="35899" y="4451"/>
                    <a:pt x="35599" y="4496"/>
                    <a:pt x="35259" y="4496"/>
                  </a:cubicBezTo>
                  <a:cubicBezTo>
                    <a:pt x="34579" y="4496"/>
                    <a:pt x="33739" y="4315"/>
                    <a:pt x="33739" y="4315"/>
                  </a:cubicBezTo>
                  <a:lnTo>
                    <a:pt x="30499" y="6609"/>
                  </a:lnTo>
                  <a:lnTo>
                    <a:pt x="28475" y="8633"/>
                  </a:lnTo>
                  <a:lnTo>
                    <a:pt x="24161" y="10386"/>
                  </a:lnTo>
                  <a:lnTo>
                    <a:pt x="21055" y="12547"/>
                  </a:lnTo>
                  <a:lnTo>
                    <a:pt x="18223" y="13493"/>
                  </a:lnTo>
                  <a:cubicBezTo>
                    <a:pt x="18223" y="13493"/>
                    <a:pt x="13949" y="15502"/>
                    <a:pt x="12805" y="15502"/>
                  </a:cubicBezTo>
                  <a:cubicBezTo>
                    <a:pt x="12764" y="15502"/>
                    <a:pt x="12726" y="15499"/>
                    <a:pt x="12693" y="15494"/>
                  </a:cubicBezTo>
                  <a:cubicBezTo>
                    <a:pt x="12646" y="15486"/>
                    <a:pt x="12595" y="15482"/>
                    <a:pt x="12540" y="15482"/>
                  </a:cubicBezTo>
                  <a:cubicBezTo>
                    <a:pt x="11518" y="15482"/>
                    <a:pt x="9225" y="16799"/>
                    <a:pt x="8048" y="16799"/>
                  </a:cubicBezTo>
                  <a:cubicBezTo>
                    <a:pt x="8022" y="16799"/>
                    <a:pt x="7996" y="16798"/>
                    <a:pt x="7971" y="16797"/>
                  </a:cubicBezTo>
                  <a:cubicBezTo>
                    <a:pt x="7856" y="16791"/>
                    <a:pt x="7738" y="16788"/>
                    <a:pt x="7617" y="16788"/>
                  </a:cubicBezTo>
                  <a:cubicBezTo>
                    <a:pt x="6463" y="16788"/>
                    <a:pt x="5135" y="17040"/>
                    <a:pt x="5135" y="17040"/>
                  </a:cubicBezTo>
                  <a:lnTo>
                    <a:pt x="1886" y="17040"/>
                  </a:lnTo>
                  <a:lnTo>
                    <a:pt x="0" y="16558"/>
                  </a:lnTo>
                  <a:lnTo>
                    <a:pt x="0" y="25094"/>
                  </a:lnTo>
                  <a:lnTo>
                    <a:pt x="77582" y="31436"/>
                  </a:lnTo>
                  <a:lnTo>
                    <a:pt x="77582" y="31436"/>
                  </a:lnTo>
                  <a:lnTo>
                    <a:pt x="70566" y="15494"/>
                  </a:lnTo>
                  <a:lnTo>
                    <a:pt x="68129" y="13355"/>
                  </a:lnTo>
                  <a:lnTo>
                    <a:pt x="66381" y="11198"/>
                  </a:lnTo>
                  <a:lnTo>
                    <a:pt x="64628" y="7958"/>
                  </a:lnTo>
                  <a:lnTo>
                    <a:pt x="63411" y="5664"/>
                  </a:lnTo>
                  <a:lnTo>
                    <a:pt x="62062" y="5664"/>
                  </a:lnTo>
                  <a:lnTo>
                    <a:pt x="60043" y="2158"/>
                  </a:lnTo>
                  <a:lnTo>
                    <a:pt x="57345" y="1"/>
                  </a:lnTo>
                  <a:close/>
                </a:path>
              </a:pathLst>
            </a:custGeom>
            <a:gradFill>
              <a:gsLst>
                <a:gs pos="0">
                  <a:srgbClr val="C4DED7"/>
                </a:gs>
                <a:gs pos="100000">
                  <a:srgbClr val="77A89C"/>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7174873" y="5046096"/>
              <a:ext cx="1530837" cy="1256699"/>
            </a:xfrm>
            <a:custGeom>
              <a:rect b="b" l="l" r="r" t="t"/>
              <a:pathLst>
                <a:path extrusionOk="0" h="22002" w="31170">
                  <a:moveTo>
                    <a:pt x="29008" y="1"/>
                  </a:moveTo>
                  <a:lnTo>
                    <a:pt x="28535" y="1079"/>
                  </a:lnTo>
                  <a:lnTo>
                    <a:pt x="27929" y="1483"/>
                  </a:lnTo>
                  <a:lnTo>
                    <a:pt x="28466" y="2429"/>
                  </a:lnTo>
                  <a:lnTo>
                    <a:pt x="27659" y="3507"/>
                  </a:lnTo>
                  <a:lnTo>
                    <a:pt x="24621" y="6003"/>
                  </a:lnTo>
                  <a:lnTo>
                    <a:pt x="19765" y="8564"/>
                  </a:lnTo>
                  <a:lnTo>
                    <a:pt x="19765" y="9509"/>
                  </a:lnTo>
                  <a:lnTo>
                    <a:pt x="20982" y="9509"/>
                  </a:lnTo>
                  <a:lnTo>
                    <a:pt x="22331" y="10386"/>
                  </a:lnTo>
                  <a:lnTo>
                    <a:pt x="18485" y="11129"/>
                  </a:lnTo>
                  <a:lnTo>
                    <a:pt x="22198" y="11873"/>
                  </a:lnTo>
                  <a:lnTo>
                    <a:pt x="15112" y="12951"/>
                  </a:lnTo>
                  <a:lnTo>
                    <a:pt x="8706" y="14030"/>
                  </a:lnTo>
                  <a:lnTo>
                    <a:pt x="11675" y="14773"/>
                  </a:lnTo>
                  <a:lnTo>
                    <a:pt x="10124" y="15718"/>
                  </a:lnTo>
                  <a:lnTo>
                    <a:pt x="7022" y="16255"/>
                  </a:lnTo>
                  <a:cubicBezTo>
                    <a:pt x="7022" y="16255"/>
                    <a:pt x="2433" y="17068"/>
                    <a:pt x="2433" y="17269"/>
                  </a:cubicBezTo>
                  <a:cubicBezTo>
                    <a:pt x="2433" y="17471"/>
                    <a:pt x="5333" y="18008"/>
                    <a:pt x="5333" y="18008"/>
                  </a:cubicBezTo>
                  <a:lnTo>
                    <a:pt x="9784" y="17269"/>
                  </a:lnTo>
                  <a:lnTo>
                    <a:pt x="13965" y="17604"/>
                  </a:lnTo>
                  <a:lnTo>
                    <a:pt x="16058" y="18008"/>
                  </a:lnTo>
                  <a:lnTo>
                    <a:pt x="12483" y="18527"/>
                  </a:lnTo>
                  <a:cubicBezTo>
                    <a:pt x="12483" y="18527"/>
                    <a:pt x="11173" y="18345"/>
                    <a:pt x="10133" y="18345"/>
                  </a:cubicBezTo>
                  <a:cubicBezTo>
                    <a:pt x="9613" y="18345"/>
                    <a:pt x="9160" y="18391"/>
                    <a:pt x="8972" y="18527"/>
                  </a:cubicBezTo>
                  <a:cubicBezTo>
                    <a:pt x="8408" y="18935"/>
                    <a:pt x="6558" y="18486"/>
                    <a:pt x="6072" y="19123"/>
                  </a:cubicBezTo>
                  <a:cubicBezTo>
                    <a:pt x="5585" y="19766"/>
                    <a:pt x="1" y="21918"/>
                    <a:pt x="1754" y="21987"/>
                  </a:cubicBezTo>
                  <a:cubicBezTo>
                    <a:pt x="2009" y="21997"/>
                    <a:pt x="2604" y="22001"/>
                    <a:pt x="3434" y="22001"/>
                  </a:cubicBezTo>
                  <a:cubicBezTo>
                    <a:pt x="8302" y="22001"/>
                    <a:pt x="21252" y="21854"/>
                    <a:pt x="21252" y="21854"/>
                  </a:cubicBezTo>
                  <a:lnTo>
                    <a:pt x="31169" y="19899"/>
                  </a:lnTo>
                  <a:lnTo>
                    <a:pt x="26989" y="17806"/>
                  </a:lnTo>
                  <a:lnTo>
                    <a:pt x="29347" y="16186"/>
                  </a:lnTo>
                  <a:lnTo>
                    <a:pt x="25433" y="15714"/>
                  </a:lnTo>
                  <a:lnTo>
                    <a:pt x="23005" y="15039"/>
                  </a:lnTo>
                  <a:lnTo>
                    <a:pt x="25906" y="13594"/>
                  </a:lnTo>
                  <a:lnTo>
                    <a:pt x="25300" y="13084"/>
                  </a:lnTo>
                  <a:lnTo>
                    <a:pt x="26718" y="12680"/>
                  </a:lnTo>
                  <a:lnTo>
                    <a:pt x="28540" y="11937"/>
                  </a:lnTo>
                  <a:lnTo>
                    <a:pt x="27727" y="11001"/>
                  </a:lnTo>
                  <a:cubicBezTo>
                    <a:pt x="27727" y="11001"/>
                    <a:pt x="27053" y="10317"/>
                    <a:pt x="26718" y="10253"/>
                  </a:cubicBezTo>
                  <a:cubicBezTo>
                    <a:pt x="26378" y="10189"/>
                    <a:pt x="29480" y="9106"/>
                    <a:pt x="29480" y="9106"/>
                  </a:cubicBezTo>
                  <a:lnTo>
                    <a:pt x="27594" y="8367"/>
                  </a:lnTo>
                  <a:lnTo>
                    <a:pt x="26314" y="7623"/>
                  </a:lnTo>
                  <a:lnTo>
                    <a:pt x="27461" y="6609"/>
                  </a:lnTo>
                  <a:lnTo>
                    <a:pt x="29889" y="6205"/>
                  </a:lnTo>
                  <a:lnTo>
                    <a:pt x="28810" y="5870"/>
                  </a:lnTo>
                  <a:lnTo>
                    <a:pt x="30495" y="4856"/>
                  </a:lnTo>
                  <a:lnTo>
                    <a:pt x="28200" y="4384"/>
                  </a:lnTo>
                  <a:lnTo>
                    <a:pt x="28944" y="3034"/>
                  </a:lnTo>
                  <a:lnTo>
                    <a:pt x="30224" y="2360"/>
                  </a:lnTo>
                  <a:lnTo>
                    <a:pt x="29279" y="1483"/>
                  </a:lnTo>
                  <a:lnTo>
                    <a:pt x="29008"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6183906" y="5196635"/>
              <a:ext cx="1624121" cy="998382"/>
            </a:xfrm>
            <a:custGeom>
              <a:rect b="b" l="l" r="r" t="t"/>
              <a:pathLst>
                <a:path extrusionOk="0" h="9532" w="15072">
                  <a:moveTo>
                    <a:pt x="14484" y="0"/>
                  </a:moveTo>
                  <a:lnTo>
                    <a:pt x="12864" y="1212"/>
                  </a:lnTo>
                  <a:lnTo>
                    <a:pt x="12230" y="1661"/>
                  </a:lnTo>
                  <a:lnTo>
                    <a:pt x="10028" y="3598"/>
                  </a:lnTo>
                  <a:lnTo>
                    <a:pt x="10028" y="4227"/>
                  </a:lnTo>
                  <a:lnTo>
                    <a:pt x="9936" y="5351"/>
                  </a:lnTo>
                  <a:lnTo>
                    <a:pt x="6586" y="6833"/>
                  </a:lnTo>
                  <a:lnTo>
                    <a:pt x="4585" y="7375"/>
                  </a:lnTo>
                  <a:lnTo>
                    <a:pt x="5847" y="7898"/>
                  </a:lnTo>
                  <a:lnTo>
                    <a:pt x="3236" y="7898"/>
                  </a:lnTo>
                  <a:cubicBezTo>
                    <a:pt x="3236" y="7898"/>
                    <a:pt x="987" y="9082"/>
                    <a:pt x="496" y="9265"/>
                  </a:cubicBezTo>
                  <a:cubicBezTo>
                    <a:pt x="1" y="9444"/>
                    <a:pt x="1800" y="9532"/>
                    <a:pt x="1800" y="9532"/>
                  </a:cubicBezTo>
                  <a:lnTo>
                    <a:pt x="4181" y="9532"/>
                  </a:lnTo>
                  <a:lnTo>
                    <a:pt x="9491" y="7508"/>
                  </a:lnTo>
                  <a:lnTo>
                    <a:pt x="10119" y="5755"/>
                  </a:lnTo>
                  <a:lnTo>
                    <a:pt x="11111" y="5397"/>
                  </a:lnTo>
                  <a:lnTo>
                    <a:pt x="11694" y="4855"/>
                  </a:lnTo>
                  <a:lnTo>
                    <a:pt x="12327" y="3731"/>
                  </a:lnTo>
                  <a:lnTo>
                    <a:pt x="14080" y="2969"/>
                  </a:lnTo>
                  <a:lnTo>
                    <a:pt x="15071" y="2386"/>
                  </a:lnTo>
                  <a:lnTo>
                    <a:pt x="14484" y="1262"/>
                  </a:lnTo>
                  <a:lnTo>
                    <a:pt x="14484" y="0"/>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6958886" y="4995712"/>
              <a:ext cx="2204382" cy="610178"/>
            </a:xfrm>
            <a:custGeom>
              <a:rect b="b" l="l" r="r" t="t"/>
              <a:pathLst>
                <a:path extrusionOk="0" h="12548" w="45332">
                  <a:moveTo>
                    <a:pt x="36295" y="1"/>
                  </a:moveTo>
                  <a:lnTo>
                    <a:pt x="34405" y="809"/>
                  </a:lnTo>
                  <a:lnTo>
                    <a:pt x="26310" y="809"/>
                  </a:lnTo>
                  <a:lnTo>
                    <a:pt x="23744" y="3778"/>
                  </a:lnTo>
                  <a:lnTo>
                    <a:pt x="18930" y="3126"/>
                  </a:lnTo>
                  <a:lnTo>
                    <a:pt x="16595" y="3103"/>
                  </a:lnTo>
                  <a:lnTo>
                    <a:pt x="15209" y="4145"/>
                  </a:lnTo>
                  <a:lnTo>
                    <a:pt x="12685" y="4315"/>
                  </a:lnTo>
                  <a:lnTo>
                    <a:pt x="9445" y="6609"/>
                  </a:lnTo>
                  <a:lnTo>
                    <a:pt x="7421" y="8633"/>
                  </a:lnTo>
                  <a:lnTo>
                    <a:pt x="3103" y="10386"/>
                  </a:lnTo>
                  <a:lnTo>
                    <a:pt x="1" y="12547"/>
                  </a:lnTo>
                  <a:lnTo>
                    <a:pt x="1" y="12547"/>
                  </a:lnTo>
                  <a:lnTo>
                    <a:pt x="3713" y="10726"/>
                  </a:lnTo>
                  <a:lnTo>
                    <a:pt x="7894" y="9445"/>
                  </a:lnTo>
                  <a:lnTo>
                    <a:pt x="8334" y="10524"/>
                  </a:lnTo>
                  <a:lnTo>
                    <a:pt x="8435" y="8670"/>
                  </a:lnTo>
                  <a:lnTo>
                    <a:pt x="9142" y="12547"/>
                  </a:lnTo>
                  <a:lnTo>
                    <a:pt x="10693" y="7724"/>
                  </a:lnTo>
                  <a:lnTo>
                    <a:pt x="12956" y="4824"/>
                  </a:lnTo>
                  <a:lnTo>
                    <a:pt x="14874" y="5127"/>
                  </a:lnTo>
                  <a:lnTo>
                    <a:pt x="15282" y="6274"/>
                  </a:lnTo>
                  <a:lnTo>
                    <a:pt x="15548" y="4989"/>
                  </a:lnTo>
                  <a:lnTo>
                    <a:pt x="16563" y="7183"/>
                  </a:lnTo>
                  <a:lnTo>
                    <a:pt x="16530" y="4989"/>
                  </a:lnTo>
                  <a:lnTo>
                    <a:pt x="19091" y="3507"/>
                  </a:lnTo>
                  <a:lnTo>
                    <a:pt x="22294" y="4824"/>
                  </a:lnTo>
                  <a:lnTo>
                    <a:pt x="22230" y="5769"/>
                  </a:lnTo>
                  <a:lnTo>
                    <a:pt x="23038" y="4585"/>
                  </a:lnTo>
                  <a:lnTo>
                    <a:pt x="24827" y="7151"/>
                  </a:lnTo>
                  <a:lnTo>
                    <a:pt x="25502" y="3608"/>
                  </a:lnTo>
                  <a:lnTo>
                    <a:pt x="26177" y="3746"/>
                  </a:lnTo>
                  <a:lnTo>
                    <a:pt x="26512" y="2360"/>
                  </a:lnTo>
                  <a:lnTo>
                    <a:pt x="27640" y="4755"/>
                  </a:lnTo>
                  <a:lnTo>
                    <a:pt x="27117" y="1786"/>
                  </a:lnTo>
                  <a:lnTo>
                    <a:pt x="32684" y="2259"/>
                  </a:lnTo>
                  <a:lnTo>
                    <a:pt x="33597" y="2933"/>
                  </a:lnTo>
                  <a:lnTo>
                    <a:pt x="33932" y="2126"/>
                  </a:lnTo>
                  <a:lnTo>
                    <a:pt x="35690" y="4787"/>
                  </a:lnTo>
                  <a:lnTo>
                    <a:pt x="38452" y="3126"/>
                  </a:lnTo>
                  <a:lnTo>
                    <a:pt x="39361" y="7183"/>
                  </a:lnTo>
                  <a:lnTo>
                    <a:pt x="40136" y="6508"/>
                  </a:lnTo>
                  <a:lnTo>
                    <a:pt x="41554" y="6646"/>
                  </a:lnTo>
                  <a:lnTo>
                    <a:pt x="40811" y="8702"/>
                  </a:lnTo>
                  <a:lnTo>
                    <a:pt x="40811" y="8702"/>
                  </a:lnTo>
                  <a:lnTo>
                    <a:pt x="42197" y="6274"/>
                  </a:lnTo>
                  <a:lnTo>
                    <a:pt x="45331" y="11198"/>
                  </a:lnTo>
                  <a:lnTo>
                    <a:pt x="42362" y="5664"/>
                  </a:lnTo>
                  <a:lnTo>
                    <a:pt x="41017" y="5664"/>
                  </a:lnTo>
                  <a:lnTo>
                    <a:pt x="38994" y="2158"/>
                  </a:lnTo>
                  <a:lnTo>
                    <a:pt x="362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7"/>
          <p:cNvSpPr/>
          <p:nvPr/>
        </p:nvSpPr>
        <p:spPr>
          <a:xfrm flipH="1" rot="10800000">
            <a:off x="-987423" y="21695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3696250" y="2690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flipH="1" rot="10800000">
            <a:off x="-1213987" y="2544869"/>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8"/>
          <p:cNvSpPr/>
          <p:nvPr/>
        </p:nvSpPr>
        <p:spPr>
          <a:xfrm flipH="1" rot="10800000">
            <a:off x="-931525" y="4551411"/>
            <a:ext cx="10399036" cy="720766"/>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6898809" y="4888536"/>
            <a:ext cx="234846" cy="186587"/>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8"/>
          <p:cNvGrpSpPr/>
          <p:nvPr/>
        </p:nvGrpSpPr>
        <p:grpSpPr>
          <a:xfrm>
            <a:off x="6826868" y="2913689"/>
            <a:ext cx="2791218" cy="2374537"/>
            <a:chOff x="6826868" y="2913689"/>
            <a:chExt cx="2791218" cy="2374537"/>
          </a:xfrm>
        </p:grpSpPr>
        <p:sp>
          <p:nvSpPr>
            <p:cNvPr id="136" name="Google Shape;136;p8"/>
            <p:cNvSpPr/>
            <p:nvPr/>
          </p:nvSpPr>
          <p:spPr>
            <a:xfrm flipH="1">
              <a:off x="8251701" y="3295213"/>
              <a:ext cx="1366384" cy="1993013"/>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flipH="1">
              <a:off x="7047296" y="2913689"/>
              <a:ext cx="1582769" cy="2309496"/>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flipH="1">
              <a:off x="7955086" y="3778405"/>
              <a:ext cx="1009797" cy="1472085"/>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flipH="1">
              <a:off x="6826868" y="4051563"/>
              <a:ext cx="771859" cy="1126365"/>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8"/>
          <p:cNvGrpSpPr/>
          <p:nvPr/>
        </p:nvGrpSpPr>
        <p:grpSpPr>
          <a:xfrm>
            <a:off x="1968795" y="4286619"/>
            <a:ext cx="4521966" cy="856879"/>
            <a:chOff x="1968795" y="4286619"/>
            <a:chExt cx="4521966" cy="856879"/>
          </a:xfrm>
        </p:grpSpPr>
        <p:sp>
          <p:nvSpPr>
            <p:cNvPr id="141" name="Google Shape;141;p8"/>
            <p:cNvSpPr/>
            <p:nvPr/>
          </p:nvSpPr>
          <p:spPr>
            <a:xfrm>
              <a:off x="6256636" y="4956911"/>
              <a:ext cx="234126" cy="186587"/>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8"/>
            <p:cNvGrpSpPr/>
            <p:nvPr/>
          </p:nvGrpSpPr>
          <p:grpSpPr>
            <a:xfrm>
              <a:off x="1968795" y="4286619"/>
              <a:ext cx="1025885" cy="455625"/>
              <a:chOff x="1968795" y="4286619"/>
              <a:chExt cx="1025885" cy="455625"/>
            </a:xfrm>
          </p:grpSpPr>
          <p:sp>
            <p:nvSpPr>
              <p:cNvPr id="143" name="Google Shape;143;p8"/>
              <p:cNvSpPr/>
              <p:nvPr/>
            </p:nvSpPr>
            <p:spPr>
              <a:xfrm>
                <a:off x="2608409" y="4363432"/>
                <a:ext cx="386272" cy="307616"/>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flipH="1">
                <a:off x="1968795" y="4286619"/>
                <a:ext cx="572119" cy="455625"/>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flipH="1">
                <a:off x="2327302" y="4461824"/>
                <a:ext cx="347838" cy="27636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 name="Google Shape;146;p8"/>
            <p:cNvSpPr/>
            <p:nvPr/>
          </p:nvSpPr>
          <p:spPr>
            <a:xfrm flipH="1">
              <a:off x="4034912" y="4773607"/>
              <a:ext cx="346771" cy="27636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8"/>
          <p:cNvGrpSpPr/>
          <p:nvPr/>
        </p:nvGrpSpPr>
        <p:grpSpPr>
          <a:xfrm>
            <a:off x="-1013804" y="2401410"/>
            <a:ext cx="2901252" cy="3124407"/>
            <a:chOff x="-1642997" y="-2818828"/>
            <a:chExt cx="2315814" cy="2493939"/>
          </a:xfrm>
        </p:grpSpPr>
        <p:sp>
          <p:nvSpPr>
            <p:cNvPr id="148" name="Google Shape;148;p8"/>
            <p:cNvSpPr/>
            <p:nvPr/>
          </p:nvSpPr>
          <p:spPr>
            <a:xfrm>
              <a:off x="-545327" y="-1721034"/>
              <a:ext cx="922528" cy="1345586"/>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1642997" y="-2818828"/>
              <a:ext cx="1651154" cy="2409221"/>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8957" y="-1318770"/>
              <a:ext cx="681775" cy="993881"/>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92662" y="-1202057"/>
              <a:ext cx="521128" cy="760467"/>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b="1"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153" name="Google Shape;153;p8"/>
          <p:cNvSpPr/>
          <p:nvPr/>
        </p:nvSpPr>
        <p:spPr>
          <a:xfrm>
            <a:off x="490675" y="491725"/>
            <a:ext cx="473925" cy="95525"/>
          </a:xfrm>
          <a:custGeom>
            <a:rect b="b" l="l" r="r" t="t"/>
            <a:pathLst>
              <a:path extrusionOk="0" h="3821" w="18957">
                <a:moveTo>
                  <a:pt x="10066" y="1"/>
                </a:moveTo>
                <a:cubicBezTo>
                  <a:pt x="8975" y="1"/>
                  <a:pt x="7875" y="474"/>
                  <a:pt x="7116" y="1485"/>
                </a:cubicBezTo>
                <a:cubicBezTo>
                  <a:pt x="6743" y="1271"/>
                  <a:pt x="6318" y="1160"/>
                  <a:pt x="5892" y="1160"/>
                </a:cubicBezTo>
                <a:cubicBezTo>
                  <a:pt x="5633" y="1160"/>
                  <a:pt x="5374" y="1201"/>
                  <a:pt x="5126" y="1285"/>
                </a:cubicBezTo>
                <a:cubicBezTo>
                  <a:pt x="4517" y="741"/>
                  <a:pt x="3797" y="497"/>
                  <a:pt x="3094" y="497"/>
                </a:cubicBezTo>
                <a:cubicBezTo>
                  <a:pt x="1524" y="497"/>
                  <a:pt x="31" y="1712"/>
                  <a:pt x="0" y="3531"/>
                </a:cubicBezTo>
                <a:cubicBezTo>
                  <a:pt x="0" y="3631"/>
                  <a:pt x="0" y="3720"/>
                  <a:pt x="0" y="3820"/>
                </a:cubicBezTo>
                <a:lnTo>
                  <a:pt x="18957" y="3809"/>
                </a:lnTo>
                <a:cubicBezTo>
                  <a:pt x="18957" y="2697"/>
                  <a:pt x="18223" y="1719"/>
                  <a:pt x="17156" y="1419"/>
                </a:cubicBezTo>
                <a:cubicBezTo>
                  <a:pt x="16933" y="1356"/>
                  <a:pt x="16707" y="1326"/>
                  <a:pt x="16483" y="1326"/>
                </a:cubicBezTo>
                <a:cubicBezTo>
                  <a:pt x="15635" y="1326"/>
                  <a:pt x="14823" y="1760"/>
                  <a:pt x="14365" y="2508"/>
                </a:cubicBezTo>
                <a:lnTo>
                  <a:pt x="14287" y="2508"/>
                </a:lnTo>
                <a:cubicBezTo>
                  <a:pt x="14054" y="2508"/>
                  <a:pt x="13831" y="2564"/>
                  <a:pt x="13642" y="2675"/>
                </a:cubicBezTo>
                <a:cubicBezTo>
                  <a:pt x="13140" y="953"/>
                  <a:pt x="11613" y="1"/>
                  <a:pt x="10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flipH="1" rot="10800000">
            <a:off x="-1598893" y="1372274"/>
            <a:ext cx="3176000" cy="612328"/>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flipH="1" rot="10800000">
            <a:off x="7195875" y="285366"/>
            <a:ext cx="1709060" cy="301871"/>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156" name="Shape 156"/>
        <p:cNvGrpSpPr/>
        <p:nvPr/>
      </p:nvGrpSpPr>
      <p:grpSpPr>
        <a:xfrm>
          <a:off x="0" y="0"/>
          <a:ext cx="0" cy="0"/>
          <a:chOff x="0" y="0"/>
          <a:chExt cx="0" cy="0"/>
        </a:xfrm>
      </p:grpSpPr>
      <p:sp>
        <p:nvSpPr>
          <p:cNvPr id="157" name="Google Shape;157;p9"/>
          <p:cNvSpPr/>
          <p:nvPr/>
        </p:nvSpPr>
        <p:spPr>
          <a:xfrm>
            <a:off x="665588" y="3275113"/>
            <a:ext cx="1528800" cy="1528800"/>
          </a:xfrm>
          <a:prstGeom prst="ellipse">
            <a:avLst/>
          </a:prstGeom>
          <a:gradFill>
            <a:gsLst>
              <a:gs pos="0">
                <a:srgbClr val="FFFFFF">
                  <a:alpha val="78039"/>
                </a:srgbClr>
              </a:gs>
              <a:gs pos="50000">
                <a:srgbClr val="EFEFEF">
                  <a:alpha val="20784"/>
                </a:srgbClr>
              </a:gs>
              <a:gs pos="100000">
                <a:srgbClr val="FFFFFF">
                  <a:alpha val="78039"/>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61787" y="3994739"/>
            <a:ext cx="9897328"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a:off x="-654912" y="4021291"/>
            <a:ext cx="10453811"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
          <p:cNvSpPr/>
          <p:nvPr/>
        </p:nvSpPr>
        <p:spPr>
          <a:xfrm flipH="1" rot="10800000">
            <a:off x="-627513" y="4462712"/>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9"/>
          <p:cNvGrpSpPr/>
          <p:nvPr/>
        </p:nvGrpSpPr>
        <p:grpSpPr>
          <a:xfrm>
            <a:off x="5" y="4079661"/>
            <a:ext cx="1515538" cy="1242189"/>
            <a:chOff x="-3000258" y="8"/>
            <a:chExt cx="723718" cy="593157"/>
          </a:xfrm>
        </p:grpSpPr>
        <p:sp>
          <p:nvSpPr>
            <p:cNvPr id="162" name="Google Shape;162;p9"/>
            <p:cNvSpPr/>
            <p:nvPr/>
          </p:nvSpPr>
          <p:spPr>
            <a:xfrm>
              <a:off x="-2951826" y="139032"/>
              <a:ext cx="311362" cy="454132"/>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a:off x="-2726682" y="8"/>
              <a:ext cx="360670" cy="526247"/>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
            <p:cNvSpPr/>
            <p:nvPr/>
          </p:nvSpPr>
          <p:spPr>
            <a:xfrm>
              <a:off x="-2802978" y="197044"/>
              <a:ext cx="230105" cy="335432"/>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9"/>
            <p:cNvSpPr/>
            <p:nvPr/>
          </p:nvSpPr>
          <p:spPr>
            <a:xfrm>
              <a:off x="-2491667" y="259287"/>
              <a:ext cx="175886" cy="256656"/>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9"/>
            <p:cNvSpPr/>
            <p:nvPr/>
          </p:nvSpPr>
          <p:spPr>
            <a:xfrm>
              <a:off x="-2969672" y="411490"/>
              <a:ext cx="130370" cy="103820"/>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3000258" y="451413"/>
              <a:ext cx="79263" cy="6297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2355560" y="457880"/>
              <a:ext cx="79020" cy="6297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9"/>
          <p:cNvSpPr/>
          <p:nvPr/>
        </p:nvSpPr>
        <p:spPr>
          <a:xfrm>
            <a:off x="7908736" y="4308708"/>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p:nvPr/>
        </p:nvSpPr>
        <p:spPr>
          <a:xfrm>
            <a:off x="7169813" y="4448913"/>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flipH="1" rot="10800000">
            <a:off x="-34412" y="5558469"/>
            <a:ext cx="9897328" cy="1412016"/>
          </a:xfrm>
          <a:custGeom>
            <a:rect b="b" l="l" r="r" t="t"/>
            <a:pathLst>
              <a:path extrusionOk="0" h="17091" w="136144">
                <a:moveTo>
                  <a:pt x="59992" y="0"/>
                </a:moveTo>
                <a:cubicBezTo>
                  <a:pt x="59957" y="0"/>
                  <a:pt x="59923" y="0"/>
                  <a:pt x="59888" y="1"/>
                </a:cubicBezTo>
                <a:cubicBezTo>
                  <a:pt x="58323" y="10"/>
                  <a:pt x="56786" y="326"/>
                  <a:pt x="55239" y="547"/>
                </a:cubicBezTo>
                <a:cubicBezTo>
                  <a:pt x="49012" y="1437"/>
                  <a:pt x="42628" y="817"/>
                  <a:pt x="36424" y="1850"/>
                </a:cubicBezTo>
                <a:cubicBezTo>
                  <a:pt x="31876" y="2607"/>
                  <a:pt x="27521" y="4236"/>
                  <a:pt x="23020" y="5214"/>
                </a:cubicBezTo>
                <a:cubicBezTo>
                  <a:pt x="17797" y="6347"/>
                  <a:pt x="12433" y="6595"/>
                  <a:pt x="7096" y="6834"/>
                </a:cubicBezTo>
                <a:lnTo>
                  <a:pt x="570" y="7132"/>
                </a:lnTo>
                <a:lnTo>
                  <a:pt x="1" y="16819"/>
                </a:lnTo>
                <a:lnTo>
                  <a:pt x="136144" y="17090"/>
                </a:lnTo>
                <a:lnTo>
                  <a:pt x="136144" y="17090"/>
                </a:lnTo>
                <a:lnTo>
                  <a:pt x="135272" y="9390"/>
                </a:lnTo>
                <a:cubicBezTo>
                  <a:pt x="130128" y="9348"/>
                  <a:pt x="120403" y="5787"/>
                  <a:pt x="120403" y="5787"/>
                </a:cubicBezTo>
                <a:lnTo>
                  <a:pt x="113676" y="2919"/>
                </a:lnTo>
                <a:lnTo>
                  <a:pt x="112405" y="3039"/>
                </a:lnTo>
                <a:lnTo>
                  <a:pt x="110922" y="4149"/>
                </a:lnTo>
                <a:lnTo>
                  <a:pt x="108660" y="4273"/>
                </a:lnTo>
                <a:lnTo>
                  <a:pt x="104814" y="3635"/>
                </a:lnTo>
                <a:lnTo>
                  <a:pt x="102424" y="3392"/>
                </a:lnTo>
                <a:lnTo>
                  <a:pt x="99858" y="4374"/>
                </a:lnTo>
                <a:lnTo>
                  <a:pt x="97633" y="5049"/>
                </a:lnTo>
                <a:cubicBezTo>
                  <a:pt x="97633" y="5049"/>
                  <a:pt x="94132" y="6630"/>
                  <a:pt x="91069" y="6630"/>
                </a:cubicBezTo>
                <a:cubicBezTo>
                  <a:pt x="90585" y="6630"/>
                  <a:pt x="90113" y="6590"/>
                  <a:pt x="89666" y="6499"/>
                </a:cubicBezTo>
                <a:cubicBezTo>
                  <a:pt x="81796" y="4879"/>
                  <a:pt x="73967" y="3066"/>
                  <a:pt x="66189" y="1065"/>
                </a:cubicBezTo>
                <a:cubicBezTo>
                  <a:pt x="64153" y="542"/>
                  <a:pt x="62090" y="0"/>
                  <a:pt x="59992" y="0"/>
                </a:cubicBezTo>
                <a:close/>
              </a:path>
            </a:pathLst>
          </a:custGeom>
          <a:gradFill>
            <a:gsLst>
              <a:gs pos="0">
                <a:srgbClr val="C4DED7"/>
              </a:gs>
              <a:gs pos="100000">
                <a:srgbClr val="77A89C"/>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flipH="1" rot="10800000">
            <a:off x="-654900" y="5394316"/>
            <a:ext cx="10453811" cy="1528694"/>
          </a:xfrm>
          <a:custGeom>
            <a:rect b="b" l="l" r="r" t="t"/>
            <a:pathLst>
              <a:path extrusionOk="0" h="16930" w="138484">
                <a:moveTo>
                  <a:pt x="60952" y="409"/>
                </a:moveTo>
                <a:cubicBezTo>
                  <a:pt x="60961" y="418"/>
                  <a:pt x="60965" y="428"/>
                  <a:pt x="60975" y="441"/>
                </a:cubicBezTo>
                <a:lnTo>
                  <a:pt x="60915" y="464"/>
                </a:lnTo>
                <a:lnTo>
                  <a:pt x="60906" y="455"/>
                </a:lnTo>
                <a:lnTo>
                  <a:pt x="60952" y="409"/>
                </a:lnTo>
                <a:close/>
                <a:moveTo>
                  <a:pt x="61828" y="515"/>
                </a:moveTo>
                <a:lnTo>
                  <a:pt x="61837" y="522"/>
                </a:lnTo>
                <a:cubicBezTo>
                  <a:pt x="61834" y="519"/>
                  <a:pt x="61830" y="517"/>
                  <a:pt x="61828" y="515"/>
                </a:cubicBezTo>
                <a:close/>
                <a:moveTo>
                  <a:pt x="62939" y="717"/>
                </a:moveTo>
                <a:lnTo>
                  <a:pt x="62971" y="740"/>
                </a:lnTo>
                <a:lnTo>
                  <a:pt x="62916" y="785"/>
                </a:lnTo>
                <a:lnTo>
                  <a:pt x="62934" y="808"/>
                </a:lnTo>
                <a:cubicBezTo>
                  <a:pt x="62920" y="795"/>
                  <a:pt x="62906" y="785"/>
                  <a:pt x="62888" y="767"/>
                </a:cubicBezTo>
                <a:lnTo>
                  <a:pt x="62939" y="717"/>
                </a:lnTo>
                <a:close/>
                <a:moveTo>
                  <a:pt x="60961" y="808"/>
                </a:moveTo>
                <a:lnTo>
                  <a:pt x="60975" y="822"/>
                </a:lnTo>
                <a:lnTo>
                  <a:pt x="60929" y="831"/>
                </a:lnTo>
                <a:lnTo>
                  <a:pt x="60910" y="827"/>
                </a:lnTo>
                <a:cubicBezTo>
                  <a:pt x="60929" y="818"/>
                  <a:pt x="60947" y="813"/>
                  <a:pt x="60961" y="808"/>
                </a:cubicBezTo>
                <a:close/>
                <a:moveTo>
                  <a:pt x="59419" y="841"/>
                </a:moveTo>
                <a:cubicBezTo>
                  <a:pt x="59437" y="859"/>
                  <a:pt x="59451" y="882"/>
                  <a:pt x="59465" y="905"/>
                </a:cubicBezTo>
                <a:lnTo>
                  <a:pt x="59391" y="905"/>
                </a:lnTo>
                <a:cubicBezTo>
                  <a:pt x="59382" y="900"/>
                  <a:pt x="59373" y="896"/>
                  <a:pt x="59364" y="896"/>
                </a:cubicBezTo>
                <a:lnTo>
                  <a:pt x="59419" y="841"/>
                </a:lnTo>
                <a:close/>
                <a:moveTo>
                  <a:pt x="61447" y="758"/>
                </a:moveTo>
                <a:lnTo>
                  <a:pt x="61447" y="763"/>
                </a:lnTo>
                <a:cubicBezTo>
                  <a:pt x="61493" y="808"/>
                  <a:pt x="61534" y="854"/>
                  <a:pt x="61576" y="900"/>
                </a:cubicBezTo>
                <a:lnTo>
                  <a:pt x="61488" y="919"/>
                </a:lnTo>
                <a:lnTo>
                  <a:pt x="61222" y="836"/>
                </a:lnTo>
                <a:cubicBezTo>
                  <a:pt x="61310" y="799"/>
                  <a:pt x="61374" y="785"/>
                  <a:pt x="61447" y="758"/>
                </a:cubicBezTo>
                <a:close/>
                <a:moveTo>
                  <a:pt x="59869" y="932"/>
                </a:moveTo>
                <a:lnTo>
                  <a:pt x="59873" y="937"/>
                </a:lnTo>
                <a:lnTo>
                  <a:pt x="59869" y="937"/>
                </a:lnTo>
                <a:lnTo>
                  <a:pt x="59869" y="932"/>
                </a:lnTo>
                <a:close/>
                <a:moveTo>
                  <a:pt x="57703" y="960"/>
                </a:moveTo>
                <a:lnTo>
                  <a:pt x="57725" y="983"/>
                </a:lnTo>
                <a:lnTo>
                  <a:pt x="57675" y="1001"/>
                </a:lnTo>
                <a:lnTo>
                  <a:pt x="57666" y="1001"/>
                </a:lnTo>
                <a:lnTo>
                  <a:pt x="57703" y="960"/>
                </a:lnTo>
                <a:close/>
                <a:moveTo>
                  <a:pt x="58276" y="827"/>
                </a:moveTo>
                <a:lnTo>
                  <a:pt x="58345" y="882"/>
                </a:lnTo>
                <a:lnTo>
                  <a:pt x="58295" y="923"/>
                </a:lnTo>
                <a:lnTo>
                  <a:pt x="58331" y="969"/>
                </a:lnTo>
                <a:cubicBezTo>
                  <a:pt x="58327" y="974"/>
                  <a:pt x="58317" y="974"/>
                  <a:pt x="58308" y="974"/>
                </a:cubicBezTo>
                <a:lnTo>
                  <a:pt x="58322" y="992"/>
                </a:lnTo>
                <a:lnTo>
                  <a:pt x="58281" y="1006"/>
                </a:lnTo>
                <a:cubicBezTo>
                  <a:pt x="58299" y="983"/>
                  <a:pt x="58281" y="941"/>
                  <a:pt x="58262" y="909"/>
                </a:cubicBezTo>
                <a:cubicBezTo>
                  <a:pt x="58249" y="877"/>
                  <a:pt x="58253" y="831"/>
                  <a:pt x="58276" y="827"/>
                </a:cubicBezTo>
                <a:close/>
                <a:moveTo>
                  <a:pt x="64086" y="978"/>
                </a:moveTo>
                <a:lnTo>
                  <a:pt x="64127" y="1029"/>
                </a:lnTo>
                <a:cubicBezTo>
                  <a:pt x="64109" y="1019"/>
                  <a:pt x="64090" y="1006"/>
                  <a:pt x="64077" y="987"/>
                </a:cubicBezTo>
                <a:lnTo>
                  <a:pt x="64086" y="978"/>
                </a:lnTo>
                <a:close/>
                <a:moveTo>
                  <a:pt x="60318" y="960"/>
                </a:moveTo>
                <a:cubicBezTo>
                  <a:pt x="60350" y="992"/>
                  <a:pt x="60392" y="1015"/>
                  <a:pt x="60433" y="1029"/>
                </a:cubicBezTo>
                <a:lnTo>
                  <a:pt x="60337" y="1061"/>
                </a:lnTo>
                <a:lnTo>
                  <a:pt x="60176" y="1006"/>
                </a:lnTo>
                <a:cubicBezTo>
                  <a:pt x="60231" y="983"/>
                  <a:pt x="60272" y="969"/>
                  <a:pt x="60318" y="960"/>
                </a:cubicBezTo>
                <a:close/>
                <a:moveTo>
                  <a:pt x="61273" y="1061"/>
                </a:moveTo>
                <a:cubicBezTo>
                  <a:pt x="61296" y="1075"/>
                  <a:pt x="61323" y="1088"/>
                  <a:pt x="61351" y="1098"/>
                </a:cubicBezTo>
                <a:lnTo>
                  <a:pt x="61346" y="1098"/>
                </a:lnTo>
                <a:cubicBezTo>
                  <a:pt x="61314" y="1088"/>
                  <a:pt x="61282" y="1079"/>
                  <a:pt x="61250" y="1075"/>
                </a:cubicBezTo>
                <a:cubicBezTo>
                  <a:pt x="61259" y="1070"/>
                  <a:pt x="61264" y="1065"/>
                  <a:pt x="61273" y="1061"/>
                </a:cubicBezTo>
                <a:close/>
                <a:moveTo>
                  <a:pt x="59414" y="1042"/>
                </a:moveTo>
                <a:lnTo>
                  <a:pt x="59419" y="1047"/>
                </a:lnTo>
                <a:cubicBezTo>
                  <a:pt x="59451" y="1079"/>
                  <a:pt x="59478" y="1111"/>
                  <a:pt x="59511" y="1143"/>
                </a:cubicBezTo>
                <a:lnTo>
                  <a:pt x="59442" y="1162"/>
                </a:lnTo>
                <a:lnTo>
                  <a:pt x="59258" y="1102"/>
                </a:lnTo>
                <a:cubicBezTo>
                  <a:pt x="59318" y="1075"/>
                  <a:pt x="59368" y="1061"/>
                  <a:pt x="59414" y="1042"/>
                </a:cubicBezTo>
                <a:close/>
                <a:moveTo>
                  <a:pt x="60341" y="1162"/>
                </a:moveTo>
                <a:cubicBezTo>
                  <a:pt x="60355" y="1185"/>
                  <a:pt x="60369" y="1208"/>
                  <a:pt x="60387" y="1226"/>
                </a:cubicBezTo>
                <a:lnTo>
                  <a:pt x="60314" y="1258"/>
                </a:lnTo>
                <a:lnTo>
                  <a:pt x="60332" y="1272"/>
                </a:lnTo>
                <a:cubicBezTo>
                  <a:pt x="60291" y="1258"/>
                  <a:pt x="60249" y="1244"/>
                  <a:pt x="60208" y="1240"/>
                </a:cubicBezTo>
                <a:cubicBezTo>
                  <a:pt x="60249" y="1212"/>
                  <a:pt x="60291" y="1185"/>
                  <a:pt x="60341" y="1171"/>
                </a:cubicBezTo>
                <a:lnTo>
                  <a:pt x="60341" y="1162"/>
                </a:lnTo>
                <a:close/>
                <a:moveTo>
                  <a:pt x="63517" y="1139"/>
                </a:moveTo>
                <a:cubicBezTo>
                  <a:pt x="63531" y="1157"/>
                  <a:pt x="63540" y="1171"/>
                  <a:pt x="63549" y="1189"/>
                </a:cubicBezTo>
                <a:lnTo>
                  <a:pt x="63375" y="1194"/>
                </a:lnTo>
                <a:lnTo>
                  <a:pt x="63503" y="1332"/>
                </a:lnTo>
                <a:cubicBezTo>
                  <a:pt x="63411" y="1304"/>
                  <a:pt x="63297" y="1267"/>
                  <a:pt x="63214" y="1240"/>
                </a:cubicBezTo>
                <a:cubicBezTo>
                  <a:pt x="63333" y="1194"/>
                  <a:pt x="63402" y="1180"/>
                  <a:pt x="63517" y="1139"/>
                </a:cubicBezTo>
                <a:close/>
                <a:moveTo>
                  <a:pt x="58083" y="1336"/>
                </a:moveTo>
                <a:cubicBezTo>
                  <a:pt x="58093" y="1345"/>
                  <a:pt x="58102" y="1359"/>
                  <a:pt x="58106" y="1373"/>
                </a:cubicBezTo>
                <a:lnTo>
                  <a:pt x="57973" y="1373"/>
                </a:lnTo>
                <a:cubicBezTo>
                  <a:pt x="58010" y="1359"/>
                  <a:pt x="58047" y="1350"/>
                  <a:pt x="58083" y="1341"/>
                </a:cubicBezTo>
                <a:lnTo>
                  <a:pt x="58083" y="1336"/>
                </a:lnTo>
                <a:close/>
                <a:moveTo>
                  <a:pt x="57712" y="1354"/>
                </a:moveTo>
                <a:lnTo>
                  <a:pt x="57721" y="1368"/>
                </a:lnTo>
                <a:lnTo>
                  <a:pt x="57684" y="1377"/>
                </a:lnTo>
                <a:lnTo>
                  <a:pt x="57670" y="1373"/>
                </a:lnTo>
                <a:lnTo>
                  <a:pt x="57712" y="1354"/>
                </a:lnTo>
                <a:close/>
                <a:moveTo>
                  <a:pt x="63521" y="1354"/>
                </a:moveTo>
                <a:lnTo>
                  <a:pt x="63595" y="1428"/>
                </a:lnTo>
                <a:lnTo>
                  <a:pt x="63320" y="1497"/>
                </a:lnTo>
                <a:cubicBezTo>
                  <a:pt x="63292" y="1492"/>
                  <a:pt x="63269" y="1488"/>
                  <a:pt x="63246" y="1483"/>
                </a:cubicBezTo>
                <a:cubicBezTo>
                  <a:pt x="63329" y="1423"/>
                  <a:pt x="63425" y="1377"/>
                  <a:pt x="63521" y="1354"/>
                </a:cubicBezTo>
                <a:close/>
                <a:moveTo>
                  <a:pt x="55477" y="1405"/>
                </a:moveTo>
                <a:cubicBezTo>
                  <a:pt x="55491" y="1419"/>
                  <a:pt x="55500" y="1437"/>
                  <a:pt x="55504" y="1455"/>
                </a:cubicBezTo>
                <a:lnTo>
                  <a:pt x="55509" y="1460"/>
                </a:lnTo>
                <a:cubicBezTo>
                  <a:pt x="55514" y="1483"/>
                  <a:pt x="55509" y="1511"/>
                  <a:pt x="55491" y="1529"/>
                </a:cubicBezTo>
                <a:cubicBezTo>
                  <a:pt x="55486" y="1511"/>
                  <a:pt x="55481" y="1497"/>
                  <a:pt x="55472" y="1483"/>
                </a:cubicBezTo>
                <a:cubicBezTo>
                  <a:pt x="55463" y="1455"/>
                  <a:pt x="55463" y="1428"/>
                  <a:pt x="55477" y="1405"/>
                </a:cubicBezTo>
                <a:close/>
                <a:moveTo>
                  <a:pt x="60282" y="1469"/>
                </a:moveTo>
                <a:cubicBezTo>
                  <a:pt x="60318" y="1501"/>
                  <a:pt x="60364" y="1529"/>
                  <a:pt x="60415" y="1552"/>
                </a:cubicBezTo>
                <a:lnTo>
                  <a:pt x="60405" y="1552"/>
                </a:lnTo>
                <a:cubicBezTo>
                  <a:pt x="60360" y="1524"/>
                  <a:pt x="60309" y="1501"/>
                  <a:pt x="60259" y="1483"/>
                </a:cubicBezTo>
                <a:cubicBezTo>
                  <a:pt x="60263" y="1478"/>
                  <a:pt x="60272" y="1474"/>
                  <a:pt x="60282" y="1469"/>
                </a:cubicBezTo>
                <a:close/>
                <a:moveTo>
                  <a:pt x="62305" y="1446"/>
                </a:moveTo>
                <a:cubicBezTo>
                  <a:pt x="62323" y="1478"/>
                  <a:pt x="62346" y="1513"/>
                  <a:pt x="62368" y="1541"/>
                </a:cubicBezTo>
                <a:lnTo>
                  <a:pt x="62368" y="1541"/>
                </a:lnTo>
                <a:lnTo>
                  <a:pt x="62310" y="1566"/>
                </a:lnTo>
                <a:lnTo>
                  <a:pt x="62269" y="1547"/>
                </a:lnTo>
                <a:lnTo>
                  <a:pt x="62273" y="1547"/>
                </a:lnTo>
                <a:cubicBezTo>
                  <a:pt x="62241" y="1533"/>
                  <a:pt x="62214" y="1520"/>
                  <a:pt x="62181" y="1506"/>
                </a:cubicBezTo>
                <a:cubicBezTo>
                  <a:pt x="62218" y="1478"/>
                  <a:pt x="62264" y="1460"/>
                  <a:pt x="62305" y="1446"/>
                </a:cubicBezTo>
                <a:close/>
                <a:moveTo>
                  <a:pt x="55491" y="1575"/>
                </a:moveTo>
                <a:lnTo>
                  <a:pt x="55500" y="1589"/>
                </a:lnTo>
                <a:lnTo>
                  <a:pt x="55486" y="1579"/>
                </a:lnTo>
                <a:cubicBezTo>
                  <a:pt x="55486" y="1579"/>
                  <a:pt x="55486" y="1575"/>
                  <a:pt x="55486" y="1575"/>
                </a:cubicBezTo>
                <a:close/>
                <a:moveTo>
                  <a:pt x="58093" y="1561"/>
                </a:moveTo>
                <a:lnTo>
                  <a:pt x="58106" y="1566"/>
                </a:lnTo>
                <a:lnTo>
                  <a:pt x="58111" y="1575"/>
                </a:lnTo>
                <a:lnTo>
                  <a:pt x="58033" y="1593"/>
                </a:lnTo>
                <a:cubicBezTo>
                  <a:pt x="58051" y="1584"/>
                  <a:pt x="58070" y="1570"/>
                  <a:pt x="58093" y="1561"/>
                </a:cubicBezTo>
                <a:close/>
                <a:moveTo>
                  <a:pt x="64113" y="1607"/>
                </a:moveTo>
                <a:lnTo>
                  <a:pt x="64118" y="1611"/>
                </a:lnTo>
                <a:lnTo>
                  <a:pt x="64109" y="1611"/>
                </a:lnTo>
                <a:lnTo>
                  <a:pt x="64113" y="1607"/>
                </a:lnTo>
                <a:close/>
                <a:moveTo>
                  <a:pt x="58730" y="1579"/>
                </a:moveTo>
                <a:lnTo>
                  <a:pt x="58740" y="1584"/>
                </a:lnTo>
                <a:lnTo>
                  <a:pt x="58630" y="1621"/>
                </a:lnTo>
                <a:lnTo>
                  <a:pt x="58620" y="1621"/>
                </a:lnTo>
                <a:cubicBezTo>
                  <a:pt x="58625" y="1616"/>
                  <a:pt x="58630" y="1611"/>
                  <a:pt x="58639" y="1607"/>
                </a:cubicBezTo>
                <a:cubicBezTo>
                  <a:pt x="58671" y="1598"/>
                  <a:pt x="58698" y="1589"/>
                  <a:pt x="58730" y="1579"/>
                </a:cubicBezTo>
                <a:close/>
                <a:moveTo>
                  <a:pt x="65659" y="1686"/>
                </a:moveTo>
                <a:cubicBezTo>
                  <a:pt x="65659" y="1686"/>
                  <a:pt x="65658" y="1686"/>
                  <a:pt x="65657" y="1686"/>
                </a:cubicBezTo>
                <a:lnTo>
                  <a:pt x="65657" y="1686"/>
                </a:lnTo>
                <a:lnTo>
                  <a:pt x="65669" y="1689"/>
                </a:lnTo>
                <a:cubicBezTo>
                  <a:pt x="65666" y="1687"/>
                  <a:pt x="65662" y="1686"/>
                  <a:pt x="65659" y="1686"/>
                </a:cubicBezTo>
                <a:close/>
                <a:moveTo>
                  <a:pt x="45541" y="1750"/>
                </a:moveTo>
                <a:cubicBezTo>
                  <a:pt x="45540" y="1750"/>
                  <a:pt x="45540" y="1750"/>
                  <a:pt x="45539" y="1750"/>
                </a:cubicBezTo>
                <a:lnTo>
                  <a:pt x="45539" y="1750"/>
                </a:lnTo>
                <a:lnTo>
                  <a:pt x="45551" y="1754"/>
                </a:lnTo>
                <a:cubicBezTo>
                  <a:pt x="45547" y="1751"/>
                  <a:pt x="45544" y="1750"/>
                  <a:pt x="45541" y="1750"/>
                </a:cubicBezTo>
                <a:close/>
                <a:moveTo>
                  <a:pt x="58753" y="1804"/>
                </a:moveTo>
                <a:lnTo>
                  <a:pt x="58763" y="1809"/>
                </a:lnTo>
                <a:lnTo>
                  <a:pt x="58717" y="1823"/>
                </a:lnTo>
                <a:cubicBezTo>
                  <a:pt x="58730" y="1818"/>
                  <a:pt x="58740" y="1809"/>
                  <a:pt x="58753" y="1804"/>
                </a:cubicBezTo>
                <a:close/>
                <a:moveTo>
                  <a:pt x="45995" y="1828"/>
                </a:moveTo>
                <a:cubicBezTo>
                  <a:pt x="45994" y="1828"/>
                  <a:pt x="45993" y="1828"/>
                  <a:pt x="45992" y="1829"/>
                </a:cubicBezTo>
                <a:lnTo>
                  <a:pt x="45992" y="1829"/>
                </a:lnTo>
                <a:lnTo>
                  <a:pt x="46005" y="1832"/>
                </a:lnTo>
                <a:cubicBezTo>
                  <a:pt x="46002" y="1829"/>
                  <a:pt x="45998" y="1828"/>
                  <a:pt x="45995" y="1828"/>
                </a:cubicBezTo>
                <a:close/>
                <a:moveTo>
                  <a:pt x="46775" y="1851"/>
                </a:moveTo>
                <a:cubicBezTo>
                  <a:pt x="46774" y="1851"/>
                  <a:pt x="46774" y="1851"/>
                  <a:pt x="46773" y="1851"/>
                </a:cubicBezTo>
                <a:lnTo>
                  <a:pt x="46773" y="1851"/>
                </a:lnTo>
                <a:lnTo>
                  <a:pt x="46785" y="1855"/>
                </a:lnTo>
                <a:cubicBezTo>
                  <a:pt x="46782" y="1852"/>
                  <a:pt x="46778" y="1851"/>
                  <a:pt x="46775" y="1851"/>
                </a:cubicBezTo>
                <a:close/>
                <a:moveTo>
                  <a:pt x="57115" y="1735"/>
                </a:moveTo>
                <a:lnTo>
                  <a:pt x="57120" y="1740"/>
                </a:lnTo>
                <a:cubicBezTo>
                  <a:pt x="57129" y="1754"/>
                  <a:pt x="57138" y="1763"/>
                  <a:pt x="57147" y="1777"/>
                </a:cubicBezTo>
                <a:lnTo>
                  <a:pt x="57074" y="1813"/>
                </a:lnTo>
                <a:lnTo>
                  <a:pt x="57152" y="1864"/>
                </a:lnTo>
                <a:lnTo>
                  <a:pt x="57147" y="1864"/>
                </a:lnTo>
                <a:lnTo>
                  <a:pt x="56936" y="1800"/>
                </a:lnTo>
                <a:cubicBezTo>
                  <a:pt x="57005" y="1768"/>
                  <a:pt x="57060" y="1754"/>
                  <a:pt x="57115" y="1735"/>
                </a:cubicBezTo>
                <a:close/>
                <a:moveTo>
                  <a:pt x="65467" y="1832"/>
                </a:moveTo>
                <a:lnTo>
                  <a:pt x="65508" y="1891"/>
                </a:lnTo>
                <a:cubicBezTo>
                  <a:pt x="65504" y="1901"/>
                  <a:pt x="65495" y="1905"/>
                  <a:pt x="65486" y="1910"/>
                </a:cubicBezTo>
                <a:cubicBezTo>
                  <a:pt x="65467" y="1896"/>
                  <a:pt x="65444" y="1887"/>
                  <a:pt x="65417" y="1882"/>
                </a:cubicBezTo>
                <a:lnTo>
                  <a:pt x="65467" y="1832"/>
                </a:lnTo>
                <a:close/>
                <a:moveTo>
                  <a:pt x="54839" y="1960"/>
                </a:moveTo>
                <a:lnTo>
                  <a:pt x="54949" y="2080"/>
                </a:lnTo>
                <a:cubicBezTo>
                  <a:pt x="54899" y="2057"/>
                  <a:pt x="54903" y="2020"/>
                  <a:pt x="54811" y="1992"/>
                </a:cubicBezTo>
                <a:lnTo>
                  <a:pt x="54839" y="1960"/>
                </a:lnTo>
                <a:close/>
                <a:moveTo>
                  <a:pt x="57023" y="1992"/>
                </a:moveTo>
                <a:cubicBezTo>
                  <a:pt x="57069" y="2034"/>
                  <a:pt x="57120" y="2066"/>
                  <a:pt x="57175" y="2089"/>
                </a:cubicBezTo>
                <a:lnTo>
                  <a:pt x="57156" y="2093"/>
                </a:lnTo>
                <a:cubicBezTo>
                  <a:pt x="57097" y="2066"/>
                  <a:pt x="57028" y="2047"/>
                  <a:pt x="56964" y="2038"/>
                </a:cubicBezTo>
                <a:lnTo>
                  <a:pt x="56968" y="2034"/>
                </a:lnTo>
                <a:cubicBezTo>
                  <a:pt x="56982" y="2020"/>
                  <a:pt x="57005" y="2006"/>
                  <a:pt x="57023" y="1992"/>
                </a:cubicBezTo>
                <a:close/>
                <a:moveTo>
                  <a:pt x="65453" y="2034"/>
                </a:moveTo>
                <a:lnTo>
                  <a:pt x="65481" y="2075"/>
                </a:lnTo>
                <a:lnTo>
                  <a:pt x="65375" y="2103"/>
                </a:lnTo>
                <a:lnTo>
                  <a:pt x="65311" y="2080"/>
                </a:lnTo>
                <a:cubicBezTo>
                  <a:pt x="65362" y="2061"/>
                  <a:pt x="65408" y="2047"/>
                  <a:pt x="65453" y="2034"/>
                </a:cubicBezTo>
                <a:close/>
                <a:moveTo>
                  <a:pt x="55284" y="2107"/>
                </a:moveTo>
                <a:lnTo>
                  <a:pt x="55321" y="2148"/>
                </a:lnTo>
                <a:lnTo>
                  <a:pt x="55238" y="2121"/>
                </a:lnTo>
                <a:lnTo>
                  <a:pt x="55284" y="2107"/>
                </a:lnTo>
                <a:close/>
                <a:moveTo>
                  <a:pt x="54977" y="2103"/>
                </a:moveTo>
                <a:lnTo>
                  <a:pt x="54990" y="2116"/>
                </a:lnTo>
                <a:lnTo>
                  <a:pt x="54738" y="2176"/>
                </a:lnTo>
                <a:cubicBezTo>
                  <a:pt x="54825" y="2148"/>
                  <a:pt x="54889" y="2130"/>
                  <a:pt x="54977" y="2103"/>
                </a:cubicBezTo>
                <a:close/>
                <a:moveTo>
                  <a:pt x="65781" y="2063"/>
                </a:moveTo>
                <a:lnTo>
                  <a:pt x="65798" y="2075"/>
                </a:lnTo>
                <a:lnTo>
                  <a:pt x="65743" y="2116"/>
                </a:lnTo>
                <a:lnTo>
                  <a:pt x="65798" y="2176"/>
                </a:lnTo>
                <a:lnTo>
                  <a:pt x="65775" y="2185"/>
                </a:lnTo>
                <a:cubicBezTo>
                  <a:pt x="65752" y="2167"/>
                  <a:pt x="65733" y="2144"/>
                  <a:pt x="65715" y="2125"/>
                </a:cubicBezTo>
                <a:lnTo>
                  <a:pt x="65784" y="2070"/>
                </a:lnTo>
                <a:cubicBezTo>
                  <a:pt x="65784" y="2068"/>
                  <a:pt x="65782" y="2065"/>
                  <a:pt x="65781" y="2063"/>
                </a:cubicBezTo>
                <a:close/>
                <a:moveTo>
                  <a:pt x="66325" y="2214"/>
                </a:moveTo>
                <a:cubicBezTo>
                  <a:pt x="66324" y="2214"/>
                  <a:pt x="66323" y="2214"/>
                  <a:pt x="66322" y="2214"/>
                </a:cubicBezTo>
                <a:lnTo>
                  <a:pt x="66322" y="2214"/>
                </a:lnTo>
                <a:lnTo>
                  <a:pt x="66334" y="2217"/>
                </a:lnTo>
                <a:cubicBezTo>
                  <a:pt x="66331" y="2215"/>
                  <a:pt x="66328" y="2214"/>
                  <a:pt x="66325" y="2214"/>
                </a:cubicBezTo>
                <a:close/>
                <a:moveTo>
                  <a:pt x="66990" y="2237"/>
                </a:moveTo>
                <a:cubicBezTo>
                  <a:pt x="66989" y="2237"/>
                  <a:pt x="66989" y="2237"/>
                  <a:pt x="66988" y="2237"/>
                </a:cubicBezTo>
                <a:lnTo>
                  <a:pt x="66988" y="2237"/>
                </a:lnTo>
                <a:lnTo>
                  <a:pt x="67000" y="2240"/>
                </a:lnTo>
                <a:cubicBezTo>
                  <a:pt x="66996" y="2238"/>
                  <a:pt x="66993" y="2237"/>
                  <a:pt x="66990" y="2237"/>
                </a:cubicBezTo>
                <a:close/>
                <a:moveTo>
                  <a:pt x="57124" y="2231"/>
                </a:moveTo>
                <a:lnTo>
                  <a:pt x="57042" y="2259"/>
                </a:lnTo>
                <a:cubicBezTo>
                  <a:pt x="57060" y="2245"/>
                  <a:pt x="57078" y="2236"/>
                  <a:pt x="57097" y="2231"/>
                </a:cubicBezTo>
                <a:close/>
                <a:moveTo>
                  <a:pt x="47748" y="2269"/>
                </a:moveTo>
                <a:cubicBezTo>
                  <a:pt x="47747" y="2269"/>
                  <a:pt x="47747" y="2269"/>
                  <a:pt x="47746" y="2269"/>
                </a:cubicBezTo>
                <a:lnTo>
                  <a:pt x="47746" y="2269"/>
                </a:lnTo>
                <a:lnTo>
                  <a:pt x="47758" y="2272"/>
                </a:lnTo>
                <a:cubicBezTo>
                  <a:pt x="47755" y="2270"/>
                  <a:pt x="47751" y="2269"/>
                  <a:pt x="47748" y="2269"/>
                </a:cubicBezTo>
                <a:close/>
                <a:moveTo>
                  <a:pt x="48194" y="2269"/>
                </a:moveTo>
                <a:cubicBezTo>
                  <a:pt x="48193" y="2269"/>
                  <a:pt x="48192" y="2269"/>
                  <a:pt x="48191" y="2269"/>
                </a:cubicBezTo>
                <a:lnTo>
                  <a:pt x="48191" y="2269"/>
                </a:lnTo>
                <a:lnTo>
                  <a:pt x="48203" y="2272"/>
                </a:lnTo>
                <a:cubicBezTo>
                  <a:pt x="48200" y="2270"/>
                  <a:pt x="48197" y="2269"/>
                  <a:pt x="48194" y="2269"/>
                </a:cubicBezTo>
                <a:close/>
                <a:moveTo>
                  <a:pt x="53270" y="2213"/>
                </a:moveTo>
                <a:lnTo>
                  <a:pt x="53334" y="2281"/>
                </a:lnTo>
                <a:lnTo>
                  <a:pt x="53329" y="2281"/>
                </a:lnTo>
                <a:lnTo>
                  <a:pt x="53260" y="2236"/>
                </a:lnTo>
                <a:cubicBezTo>
                  <a:pt x="53265" y="2226"/>
                  <a:pt x="53270" y="2222"/>
                  <a:pt x="53270" y="2213"/>
                </a:cubicBezTo>
                <a:close/>
                <a:moveTo>
                  <a:pt x="53765" y="2226"/>
                </a:moveTo>
                <a:lnTo>
                  <a:pt x="53765" y="2231"/>
                </a:lnTo>
                <a:cubicBezTo>
                  <a:pt x="53761" y="2252"/>
                  <a:pt x="53746" y="2268"/>
                  <a:pt x="53726" y="2268"/>
                </a:cubicBezTo>
                <a:cubicBezTo>
                  <a:pt x="53724" y="2268"/>
                  <a:pt x="53722" y="2268"/>
                  <a:pt x="53719" y="2268"/>
                </a:cubicBezTo>
                <a:lnTo>
                  <a:pt x="53719" y="2268"/>
                </a:lnTo>
                <a:cubicBezTo>
                  <a:pt x="53738" y="2291"/>
                  <a:pt x="53756" y="2314"/>
                  <a:pt x="53774" y="2332"/>
                </a:cubicBezTo>
                <a:cubicBezTo>
                  <a:pt x="53774" y="2337"/>
                  <a:pt x="53770" y="2341"/>
                  <a:pt x="53765" y="2346"/>
                </a:cubicBezTo>
                <a:lnTo>
                  <a:pt x="53586" y="2286"/>
                </a:lnTo>
                <a:cubicBezTo>
                  <a:pt x="53655" y="2259"/>
                  <a:pt x="53705" y="2245"/>
                  <a:pt x="53765" y="2226"/>
                </a:cubicBezTo>
                <a:close/>
                <a:moveTo>
                  <a:pt x="47518" y="2361"/>
                </a:moveTo>
                <a:cubicBezTo>
                  <a:pt x="47518" y="2361"/>
                  <a:pt x="47517" y="2361"/>
                  <a:pt x="47517" y="2361"/>
                </a:cubicBezTo>
                <a:lnTo>
                  <a:pt x="47517" y="2361"/>
                </a:lnTo>
                <a:lnTo>
                  <a:pt x="47529" y="2364"/>
                </a:lnTo>
                <a:cubicBezTo>
                  <a:pt x="47525" y="2362"/>
                  <a:pt x="47522" y="2361"/>
                  <a:pt x="47518" y="2361"/>
                </a:cubicBezTo>
                <a:close/>
                <a:moveTo>
                  <a:pt x="45684" y="2373"/>
                </a:moveTo>
                <a:cubicBezTo>
                  <a:pt x="45688" y="2378"/>
                  <a:pt x="45693" y="2387"/>
                  <a:pt x="45693" y="2392"/>
                </a:cubicBezTo>
                <a:lnTo>
                  <a:pt x="45698" y="2401"/>
                </a:lnTo>
                <a:lnTo>
                  <a:pt x="45656" y="2396"/>
                </a:lnTo>
                <a:lnTo>
                  <a:pt x="45684" y="2373"/>
                </a:lnTo>
                <a:close/>
                <a:moveTo>
                  <a:pt x="55894" y="2424"/>
                </a:moveTo>
                <a:cubicBezTo>
                  <a:pt x="55899" y="2428"/>
                  <a:pt x="55899" y="2433"/>
                  <a:pt x="55904" y="2442"/>
                </a:cubicBezTo>
                <a:cubicBezTo>
                  <a:pt x="55894" y="2438"/>
                  <a:pt x="55885" y="2438"/>
                  <a:pt x="55876" y="2438"/>
                </a:cubicBezTo>
                <a:cubicBezTo>
                  <a:pt x="55881" y="2433"/>
                  <a:pt x="55890" y="2428"/>
                  <a:pt x="55894" y="2424"/>
                </a:cubicBezTo>
                <a:close/>
                <a:moveTo>
                  <a:pt x="45147" y="2410"/>
                </a:moveTo>
                <a:lnTo>
                  <a:pt x="45174" y="2451"/>
                </a:lnTo>
                <a:cubicBezTo>
                  <a:pt x="45161" y="2438"/>
                  <a:pt x="45142" y="2428"/>
                  <a:pt x="45129" y="2419"/>
                </a:cubicBezTo>
                <a:lnTo>
                  <a:pt x="45147" y="2410"/>
                </a:lnTo>
                <a:close/>
                <a:moveTo>
                  <a:pt x="47327" y="2460"/>
                </a:moveTo>
                <a:cubicBezTo>
                  <a:pt x="47327" y="2479"/>
                  <a:pt x="47313" y="2497"/>
                  <a:pt x="47299" y="2511"/>
                </a:cubicBezTo>
                <a:lnTo>
                  <a:pt x="47281" y="2502"/>
                </a:lnTo>
                <a:lnTo>
                  <a:pt x="47327" y="2460"/>
                </a:lnTo>
                <a:close/>
                <a:moveTo>
                  <a:pt x="53719" y="2460"/>
                </a:moveTo>
                <a:lnTo>
                  <a:pt x="53770" y="2516"/>
                </a:lnTo>
                <a:lnTo>
                  <a:pt x="53701" y="2543"/>
                </a:lnTo>
                <a:cubicBezTo>
                  <a:pt x="53673" y="2534"/>
                  <a:pt x="53646" y="2529"/>
                  <a:pt x="53614" y="2525"/>
                </a:cubicBezTo>
                <a:cubicBezTo>
                  <a:pt x="53646" y="2502"/>
                  <a:pt x="53678" y="2479"/>
                  <a:pt x="53715" y="2465"/>
                </a:cubicBezTo>
                <a:lnTo>
                  <a:pt x="53719" y="2460"/>
                </a:lnTo>
                <a:close/>
                <a:moveTo>
                  <a:pt x="65720" y="2493"/>
                </a:moveTo>
                <a:cubicBezTo>
                  <a:pt x="65738" y="2511"/>
                  <a:pt x="65756" y="2525"/>
                  <a:pt x="65770" y="2543"/>
                </a:cubicBezTo>
                <a:lnTo>
                  <a:pt x="65770" y="2548"/>
                </a:lnTo>
                <a:lnTo>
                  <a:pt x="65674" y="2502"/>
                </a:lnTo>
                <a:lnTo>
                  <a:pt x="65720" y="2493"/>
                </a:lnTo>
                <a:close/>
                <a:moveTo>
                  <a:pt x="49043" y="2589"/>
                </a:moveTo>
                <a:cubicBezTo>
                  <a:pt x="49043" y="2589"/>
                  <a:pt x="49048" y="2594"/>
                  <a:pt x="49048" y="2598"/>
                </a:cubicBezTo>
                <a:lnTo>
                  <a:pt x="49015" y="2598"/>
                </a:lnTo>
                <a:lnTo>
                  <a:pt x="49043" y="2589"/>
                </a:lnTo>
                <a:close/>
                <a:moveTo>
                  <a:pt x="66110" y="2552"/>
                </a:moveTo>
                <a:lnTo>
                  <a:pt x="66146" y="2607"/>
                </a:lnTo>
                <a:lnTo>
                  <a:pt x="66045" y="2575"/>
                </a:lnTo>
                <a:cubicBezTo>
                  <a:pt x="66068" y="2561"/>
                  <a:pt x="66087" y="2557"/>
                  <a:pt x="66110" y="2552"/>
                </a:cubicBezTo>
                <a:close/>
                <a:moveTo>
                  <a:pt x="45656" y="2561"/>
                </a:moveTo>
                <a:lnTo>
                  <a:pt x="45661" y="2571"/>
                </a:lnTo>
                <a:lnTo>
                  <a:pt x="45711" y="2644"/>
                </a:lnTo>
                <a:lnTo>
                  <a:pt x="45620" y="2653"/>
                </a:lnTo>
                <a:lnTo>
                  <a:pt x="45505" y="2603"/>
                </a:lnTo>
                <a:cubicBezTo>
                  <a:pt x="45560" y="2580"/>
                  <a:pt x="45610" y="2571"/>
                  <a:pt x="45656" y="2561"/>
                </a:cubicBezTo>
                <a:close/>
                <a:moveTo>
                  <a:pt x="47501" y="2653"/>
                </a:moveTo>
                <a:lnTo>
                  <a:pt x="47519" y="2681"/>
                </a:lnTo>
                <a:lnTo>
                  <a:pt x="47497" y="2685"/>
                </a:lnTo>
                <a:cubicBezTo>
                  <a:pt x="47497" y="2676"/>
                  <a:pt x="47497" y="2662"/>
                  <a:pt x="47501" y="2653"/>
                </a:cubicBezTo>
                <a:close/>
                <a:moveTo>
                  <a:pt x="67674" y="2691"/>
                </a:moveTo>
                <a:cubicBezTo>
                  <a:pt x="67673" y="2691"/>
                  <a:pt x="67673" y="2691"/>
                  <a:pt x="67672" y="2691"/>
                </a:cubicBezTo>
                <a:lnTo>
                  <a:pt x="67672" y="2691"/>
                </a:lnTo>
                <a:lnTo>
                  <a:pt x="67684" y="2694"/>
                </a:lnTo>
                <a:cubicBezTo>
                  <a:pt x="67680" y="2692"/>
                  <a:pt x="67677" y="2691"/>
                  <a:pt x="67674" y="2691"/>
                </a:cubicBezTo>
                <a:close/>
                <a:moveTo>
                  <a:pt x="48901" y="2635"/>
                </a:moveTo>
                <a:lnTo>
                  <a:pt x="48979" y="2717"/>
                </a:lnTo>
                <a:lnTo>
                  <a:pt x="48979" y="2717"/>
                </a:lnTo>
                <a:lnTo>
                  <a:pt x="48809" y="2667"/>
                </a:lnTo>
                <a:cubicBezTo>
                  <a:pt x="48837" y="2653"/>
                  <a:pt x="48864" y="2644"/>
                  <a:pt x="48887" y="2639"/>
                </a:cubicBezTo>
                <a:lnTo>
                  <a:pt x="48901" y="2635"/>
                </a:lnTo>
                <a:close/>
                <a:moveTo>
                  <a:pt x="47290" y="2658"/>
                </a:moveTo>
                <a:lnTo>
                  <a:pt x="47295" y="2662"/>
                </a:lnTo>
                <a:lnTo>
                  <a:pt x="47299" y="2667"/>
                </a:lnTo>
                <a:lnTo>
                  <a:pt x="47244" y="2708"/>
                </a:lnTo>
                <a:lnTo>
                  <a:pt x="47272" y="2750"/>
                </a:lnTo>
                <a:lnTo>
                  <a:pt x="47272" y="2750"/>
                </a:lnTo>
                <a:lnTo>
                  <a:pt x="47148" y="2690"/>
                </a:lnTo>
                <a:cubicBezTo>
                  <a:pt x="47203" y="2676"/>
                  <a:pt x="47249" y="2667"/>
                  <a:pt x="47290" y="2658"/>
                </a:cubicBezTo>
                <a:close/>
                <a:moveTo>
                  <a:pt x="46248" y="2823"/>
                </a:moveTo>
                <a:lnTo>
                  <a:pt x="46152" y="2841"/>
                </a:lnTo>
                <a:cubicBezTo>
                  <a:pt x="46184" y="2832"/>
                  <a:pt x="46212" y="2828"/>
                  <a:pt x="46244" y="2823"/>
                </a:cubicBezTo>
                <a:close/>
                <a:moveTo>
                  <a:pt x="66500" y="2818"/>
                </a:moveTo>
                <a:lnTo>
                  <a:pt x="66509" y="2828"/>
                </a:lnTo>
                <a:lnTo>
                  <a:pt x="66486" y="2846"/>
                </a:lnTo>
                <a:cubicBezTo>
                  <a:pt x="66481" y="2841"/>
                  <a:pt x="66477" y="2841"/>
                  <a:pt x="66472" y="2837"/>
                </a:cubicBezTo>
                <a:lnTo>
                  <a:pt x="66500" y="2818"/>
                </a:lnTo>
                <a:close/>
                <a:moveTo>
                  <a:pt x="49057" y="2800"/>
                </a:moveTo>
                <a:lnTo>
                  <a:pt x="49093" y="2837"/>
                </a:lnTo>
                <a:lnTo>
                  <a:pt x="48864" y="2896"/>
                </a:lnTo>
                <a:cubicBezTo>
                  <a:pt x="48924" y="2855"/>
                  <a:pt x="48988" y="2823"/>
                  <a:pt x="49057" y="2800"/>
                </a:cubicBezTo>
                <a:close/>
                <a:moveTo>
                  <a:pt x="47212" y="2896"/>
                </a:moveTo>
                <a:cubicBezTo>
                  <a:pt x="47212" y="2901"/>
                  <a:pt x="47217" y="2906"/>
                  <a:pt x="47217" y="2910"/>
                </a:cubicBezTo>
                <a:lnTo>
                  <a:pt x="47184" y="2910"/>
                </a:lnTo>
                <a:cubicBezTo>
                  <a:pt x="47194" y="2906"/>
                  <a:pt x="47203" y="2901"/>
                  <a:pt x="47212" y="2896"/>
                </a:cubicBezTo>
                <a:close/>
                <a:moveTo>
                  <a:pt x="52209" y="2818"/>
                </a:moveTo>
                <a:lnTo>
                  <a:pt x="52214" y="2823"/>
                </a:lnTo>
                <a:cubicBezTo>
                  <a:pt x="52242" y="2855"/>
                  <a:pt x="52269" y="2883"/>
                  <a:pt x="52301" y="2915"/>
                </a:cubicBezTo>
                <a:lnTo>
                  <a:pt x="52076" y="2970"/>
                </a:lnTo>
                <a:lnTo>
                  <a:pt x="51920" y="2919"/>
                </a:lnTo>
                <a:cubicBezTo>
                  <a:pt x="52030" y="2873"/>
                  <a:pt x="52099" y="2860"/>
                  <a:pt x="52209" y="2818"/>
                </a:cubicBezTo>
                <a:close/>
                <a:moveTo>
                  <a:pt x="46097" y="2855"/>
                </a:moveTo>
                <a:lnTo>
                  <a:pt x="46097" y="2860"/>
                </a:lnTo>
                <a:cubicBezTo>
                  <a:pt x="46111" y="2915"/>
                  <a:pt x="46134" y="2965"/>
                  <a:pt x="46170" y="3016"/>
                </a:cubicBezTo>
                <a:cubicBezTo>
                  <a:pt x="46106" y="2970"/>
                  <a:pt x="46033" y="2938"/>
                  <a:pt x="45959" y="2919"/>
                </a:cubicBezTo>
                <a:cubicBezTo>
                  <a:pt x="46000" y="2892"/>
                  <a:pt x="46046" y="2869"/>
                  <a:pt x="46097" y="2855"/>
                </a:cubicBezTo>
                <a:close/>
                <a:moveTo>
                  <a:pt x="66399" y="3016"/>
                </a:moveTo>
                <a:cubicBezTo>
                  <a:pt x="66408" y="3029"/>
                  <a:pt x="66413" y="3043"/>
                  <a:pt x="66417" y="3057"/>
                </a:cubicBezTo>
                <a:lnTo>
                  <a:pt x="66403" y="3057"/>
                </a:lnTo>
                <a:lnTo>
                  <a:pt x="66344" y="3029"/>
                </a:lnTo>
                <a:cubicBezTo>
                  <a:pt x="66367" y="3025"/>
                  <a:pt x="66385" y="3020"/>
                  <a:pt x="66399" y="3016"/>
                </a:cubicBezTo>
                <a:close/>
                <a:moveTo>
                  <a:pt x="47914" y="3062"/>
                </a:moveTo>
                <a:lnTo>
                  <a:pt x="47914" y="3066"/>
                </a:lnTo>
                <a:lnTo>
                  <a:pt x="47859" y="3071"/>
                </a:lnTo>
                <a:lnTo>
                  <a:pt x="47914" y="3062"/>
                </a:lnTo>
                <a:close/>
                <a:moveTo>
                  <a:pt x="49520" y="2997"/>
                </a:moveTo>
                <a:lnTo>
                  <a:pt x="49520" y="3002"/>
                </a:lnTo>
                <a:cubicBezTo>
                  <a:pt x="49548" y="3020"/>
                  <a:pt x="49575" y="3034"/>
                  <a:pt x="49603" y="3039"/>
                </a:cubicBezTo>
                <a:lnTo>
                  <a:pt x="49456" y="3085"/>
                </a:lnTo>
                <a:cubicBezTo>
                  <a:pt x="49456" y="3094"/>
                  <a:pt x="49465" y="3098"/>
                  <a:pt x="49465" y="3108"/>
                </a:cubicBezTo>
                <a:cubicBezTo>
                  <a:pt x="49438" y="3098"/>
                  <a:pt x="49406" y="3094"/>
                  <a:pt x="49373" y="3089"/>
                </a:cubicBezTo>
                <a:cubicBezTo>
                  <a:pt x="49415" y="3052"/>
                  <a:pt x="49465" y="3020"/>
                  <a:pt x="49520" y="2997"/>
                </a:cubicBezTo>
                <a:close/>
                <a:moveTo>
                  <a:pt x="46161" y="3098"/>
                </a:moveTo>
                <a:lnTo>
                  <a:pt x="46170" y="3108"/>
                </a:lnTo>
                <a:lnTo>
                  <a:pt x="46019" y="3140"/>
                </a:lnTo>
                <a:cubicBezTo>
                  <a:pt x="46065" y="3121"/>
                  <a:pt x="46111" y="3108"/>
                  <a:pt x="46157" y="3098"/>
                </a:cubicBezTo>
                <a:close/>
                <a:moveTo>
                  <a:pt x="52040" y="3098"/>
                </a:moveTo>
                <a:cubicBezTo>
                  <a:pt x="52053" y="3103"/>
                  <a:pt x="52063" y="3108"/>
                  <a:pt x="52072" y="3112"/>
                </a:cubicBezTo>
                <a:lnTo>
                  <a:pt x="51971" y="3144"/>
                </a:lnTo>
                <a:cubicBezTo>
                  <a:pt x="51994" y="3126"/>
                  <a:pt x="52017" y="3112"/>
                  <a:pt x="52040" y="3098"/>
                </a:cubicBezTo>
                <a:close/>
                <a:moveTo>
                  <a:pt x="50369" y="2956"/>
                </a:moveTo>
                <a:lnTo>
                  <a:pt x="50374" y="2961"/>
                </a:lnTo>
                <a:cubicBezTo>
                  <a:pt x="50406" y="2997"/>
                  <a:pt x="50452" y="3025"/>
                  <a:pt x="50502" y="3039"/>
                </a:cubicBezTo>
                <a:lnTo>
                  <a:pt x="50355" y="3085"/>
                </a:lnTo>
                <a:cubicBezTo>
                  <a:pt x="50374" y="3130"/>
                  <a:pt x="50397" y="3176"/>
                  <a:pt x="50429" y="3213"/>
                </a:cubicBezTo>
                <a:cubicBezTo>
                  <a:pt x="50328" y="3149"/>
                  <a:pt x="50218" y="3108"/>
                  <a:pt x="50103" y="3089"/>
                </a:cubicBezTo>
                <a:cubicBezTo>
                  <a:pt x="50186" y="3029"/>
                  <a:pt x="50273" y="2984"/>
                  <a:pt x="50369" y="2956"/>
                </a:cubicBezTo>
                <a:close/>
                <a:moveTo>
                  <a:pt x="52875" y="3025"/>
                </a:moveTo>
                <a:cubicBezTo>
                  <a:pt x="52884" y="3034"/>
                  <a:pt x="52898" y="3039"/>
                  <a:pt x="52912" y="3039"/>
                </a:cubicBezTo>
                <a:lnTo>
                  <a:pt x="52765" y="3085"/>
                </a:lnTo>
                <a:cubicBezTo>
                  <a:pt x="52783" y="3130"/>
                  <a:pt x="52806" y="3172"/>
                  <a:pt x="52838" y="3213"/>
                </a:cubicBezTo>
                <a:lnTo>
                  <a:pt x="52792" y="3227"/>
                </a:lnTo>
                <a:cubicBezTo>
                  <a:pt x="52723" y="3195"/>
                  <a:pt x="52655" y="3172"/>
                  <a:pt x="52581" y="3163"/>
                </a:cubicBezTo>
                <a:cubicBezTo>
                  <a:pt x="52668" y="3098"/>
                  <a:pt x="52765" y="3052"/>
                  <a:pt x="52870" y="3025"/>
                </a:cubicBezTo>
                <a:close/>
                <a:moveTo>
                  <a:pt x="66390" y="3259"/>
                </a:moveTo>
                <a:cubicBezTo>
                  <a:pt x="66394" y="3268"/>
                  <a:pt x="66394" y="3277"/>
                  <a:pt x="66399" y="3286"/>
                </a:cubicBezTo>
                <a:lnTo>
                  <a:pt x="66371" y="3268"/>
                </a:lnTo>
                <a:lnTo>
                  <a:pt x="66390" y="3259"/>
                </a:lnTo>
                <a:close/>
                <a:moveTo>
                  <a:pt x="49488" y="3282"/>
                </a:moveTo>
                <a:lnTo>
                  <a:pt x="49557" y="3328"/>
                </a:lnTo>
                <a:lnTo>
                  <a:pt x="49493" y="3351"/>
                </a:lnTo>
                <a:cubicBezTo>
                  <a:pt x="49470" y="3342"/>
                  <a:pt x="49447" y="3328"/>
                  <a:pt x="49424" y="3319"/>
                </a:cubicBezTo>
                <a:cubicBezTo>
                  <a:pt x="49442" y="3305"/>
                  <a:pt x="49465" y="3291"/>
                  <a:pt x="49488" y="3282"/>
                </a:cubicBezTo>
                <a:close/>
                <a:moveTo>
                  <a:pt x="50433" y="3222"/>
                </a:moveTo>
                <a:cubicBezTo>
                  <a:pt x="50438" y="3227"/>
                  <a:pt x="50443" y="3236"/>
                  <a:pt x="50447" y="3241"/>
                </a:cubicBezTo>
                <a:lnTo>
                  <a:pt x="50452" y="3241"/>
                </a:lnTo>
                <a:lnTo>
                  <a:pt x="50374" y="3277"/>
                </a:lnTo>
                <a:lnTo>
                  <a:pt x="50456" y="3328"/>
                </a:lnTo>
                <a:lnTo>
                  <a:pt x="50296" y="3387"/>
                </a:lnTo>
                <a:cubicBezTo>
                  <a:pt x="50250" y="3364"/>
                  <a:pt x="50204" y="3342"/>
                  <a:pt x="50158" y="3323"/>
                </a:cubicBezTo>
                <a:cubicBezTo>
                  <a:pt x="50236" y="3264"/>
                  <a:pt x="50342" y="3241"/>
                  <a:pt x="50433" y="3222"/>
                </a:cubicBezTo>
                <a:close/>
                <a:moveTo>
                  <a:pt x="52008" y="3392"/>
                </a:moveTo>
                <a:lnTo>
                  <a:pt x="52030" y="3406"/>
                </a:lnTo>
                <a:lnTo>
                  <a:pt x="52026" y="3406"/>
                </a:lnTo>
                <a:lnTo>
                  <a:pt x="51998" y="3397"/>
                </a:lnTo>
                <a:lnTo>
                  <a:pt x="52008" y="3392"/>
                </a:lnTo>
                <a:close/>
                <a:moveTo>
                  <a:pt x="52834" y="3309"/>
                </a:moveTo>
                <a:lnTo>
                  <a:pt x="52834" y="3314"/>
                </a:lnTo>
                <a:lnTo>
                  <a:pt x="52866" y="3332"/>
                </a:lnTo>
                <a:lnTo>
                  <a:pt x="52668" y="3397"/>
                </a:lnTo>
                <a:cubicBezTo>
                  <a:pt x="52678" y="3406"/>
                  <a:pt x="52687" y="3415"/>
                  <a:pt x="52696" y="3424"/>
                </a:cubicBezTo>
                <a:cubicBezTo>
                  <a:pt x="52673" y="3415"/>
                  <a:pt x="52655" y="3406"/>
                  <a:pt x="52632" y="3397"/>
                </a:cubicBezTo>
                <a:cubicBezTo>
                  <a:pt x="52691" y="3351"/>
                  <a:pt x="52760" y="3323"/>
                  <a:pt x="52834" y="3309"/>
                </a:cubicBezTo>
                <a:close/>
                <a:moveTo>
                  <a:pt x="51328" y="3222"/>
                </a:moveTo>
                <a:cubicBezTo>
                  <a:pt x="51347" y="3259"/>
                  <a:pt x="51370" y="3291"/>
                  <a:pt x="51397" y="3319"/>
                </a:cubicBezTo>
                <a:lnTo>
                  <a:pt x="51319" y="3351"/>
                </a:lnTo>
                <a:lnTo>
                  <a:pt x="51402" y="3406"/>
                </a:lnTo>
                <a:lnTo>
                  <a:pt x="51296" y="3438"/>
                </a:lnTo>
                <a:cubicBezTo>
                  <a:pt x="51218" y="3401"/>
                  <a:pt x="51140" y="3355"/>
                  <a:pt x="51058" y="3323"/>
                </a:cubicBezTo>
                <a:cubicBezTo>
                  <a:pt x="51140" y="3273"/>
                  <a:pt x="51232" y="3236"/>
                  <a:pt x="51328" y="3222"/>
                </a:cubicBezTo>
                <a:close/>
                <a:moveTo>
                  <a:pt x="67753" y="3484"/>
                </a:moveTo>
                <a:cubicBezTo>
                  <a:pt x="67771" y="3498"/>
                  <a:pt x="67785" y="3516"/>
                  <a:pt x="67794" y="3539"/>
                </a:cubicBezTo>
                <a:lnTo>
                  <a:pt x="67702" y="3498"/>
                </a:lnTo>
                <a:lnTo>
                  <a:pt x="67753" y="3484"/>
                </a:lnTo>
                <a:close/>
                <a:moveTo>
                  <a:pt x="50422" y="3531"/>
                </a:moveTo>
                <a:lnTo>
                  <a:pt x="50422" y="3531"/>
                </a:lnTo>
                <a:cubicBezTo>
                  <a:pt x="50440" y="3540"/>
                  <a:pt x="50462" y="3548"/>
                  <a:pt x="50479" y="3557"/>
                </a:cubicBezTo>
                <a:lnTo>
                  <a:pt x="50424" y="3571"/>
                </a:lnTo>
                <a:lnTo>
                  <a:pt x="50337" y="3566"/>
                </a:lnTo>
                <a:cubicBezTo>
                  <a:pt x="50368" y="3557"/>
                  <a:pt x="50391" y="3544"/>
                  <a:pt x="50422" y="3531"/>
                </a:cubicBezTo>
                <a:close/>
                <a:moveTo>
                  <a:pt x="67073" y="3511"/>
                </a:moveTo>
                <a:cubicBezTo>
                  <a:pt x="67087" y="3534"/>
                  <a:pt x="67105" y="3557"/>
                  <a:pt x="67124" y="3576"/>
                </a:cubicBezTo>
                <a:cubicBezTo>
                  <a:pt x="67096" y="3557"/>
                  <a:pt x="67069" y="3539"/>
                  <a:pt x="67041" y="3525"/>
                </a:cubicBezTo>
                <a:cubicBezTo>
                  <a:pt x="67050" y="3521"/>
                  <a:pt x="67064" y="3521"/>
                  <a:pt x="67073" y="3516"/>
                </a:cubicBezTo>
                <a:lnTo>
                  <a:pt x="67073" y="3511"/>
                </a:lnTo>
                <a:close/>
                <a:moveTo>
                  <a:pt x="51287" y="3543"/>
                </a:moveTo>
                <a:cubicBezTo>
                  <a:pt x="51305" y="3562"/>
                  <a:pt x="51328" y="3576"/>
                  <a:pt x="51351" y="3589"/>
                </a:cubicBezTo>
                <a:lnTo>
                  <a:pt x="51168" y="3589"/>
                </a:lnTo>
                <a:cubicBezTo>
                  <a:pt x="51209" y="3580"/>
                  <a:pt x="51246" y="3566"/>
                  <a:pt x="51282" y="3548"/>
                </a:cubicBezTo>
                <a:lnTo>
                  <a:pt x="51287" y="3543"/>
                </a:lnTo>
                <a:close/>
                <a:moveTo>
                  <a:pt x="67780" y="3699"/>
                </a:moveTo>
                <a:lnTo>
                  <a:pt x="67789" y="3713"/>
                </a:lnTo>
                <a:cubicBezTo>
                  <a:pt x="67776" y="3730"/>
                  <a:pt x="67754" y="3740"/>
                  <a:pt x="67731" y="3740"/>
                </a:cubicBezTo>
                <a:cubicBezTo>
                  <a:pt x="67724" y="3740"/>
                  <a:pt x="67716" y="3739"/>
                  <a:pt x="67709" y="3737"/>
                </a:cubicBezTo>
                <a:lnTo>
                  <a:pt x="67709" y="3737"/>
                </a:lnTo>
                <a:cubicBezTo>
                  <a:pt x="67730" y="3724"/>
                  <a:pt x="67755" y="3712"/>
                  <a:pt x="67780" y="3704"/>
                </a:cubicBezTo>
                <a:lnTo>
                  <a:pt x="67780" y="3699"/>
                </a:lnTo>
                <a:close/>
                <a:moveTo>
                  <a:pt x="67708" y="3737"/>
                </a:moveTo>
                <a:lnTo>
                  <a:pt x="67716" y="3745"/>
                </a:lnTo>
                <a:lnTo>
                  <a:pt x="67702" y="3741"/>
                </a:lnTo>
                <a:cubicBezTo>
                  <a:pt x="67704" y="3740"/>
                  <a:pt x="67706" y="3739"/>
                  <a:pt x="67708" y="3737"/>
                </a:cubicBezTo>
                <a:close/>
                <a:moveTo>
                  <a:pt x="68161" y="4282"/>
                </a:moveTo>
                <a:cubicBezTo>
                  <a:pt x="68170" y="4296"/>
                  <a:pt x="68179" y="4314"/>
                  <a:pt x="68184" y="4328"/>
                </a:cubicBezTo>
                <a:lnTo>
                  <a:pt x="68069" y="4319"/>
                </a:lnTo>
                <a:lnTo>
                  <a:pt x="68046" y="4305"/>
                </a:lnTo>
                <a:cubicBezTo>
                  <a:pt x="68088" y="4301"/>
                  <a:pt x="68124" y="4296"/>
                  <a:pt x="68161" y="4291"/>
                </a:cubicBezTo>
                <a:lnTo>
                  <a:pt x="68161" y="4282"/>
                </a:lnTo>
                <a:close/>
                <a:moveTo>
                  <a:pt x="69395" y="4388"/>
                </a:moveTo>
                <a:lnTo>
                  <a:pt x="69423" y="4429"/>
                </a:lnTo>
                <a:cubicBezTo>
                  <a:pt x="69418" y="4438"/>
                  <a:pt x="69409" y="4443"/>
                  <a:pt x="69400" y="4448"/>
                </a:cubicBezTo>
                <a:cubicBezTo>
                  <a:pt x="69395" y="4443"/>
                  <a:pt x="69395" y="4438"/>
                  <a:pt x="69395" y="4434"/>
                </a:cubicBezTo>
                <a:cubicBezTo>
                  <a:pt x="69391" y="4415"/>
                  <a:pt x="69391" y="4402"/>
                  <a:pt x="69395" y="4388"/>
                </a:cubicBezTo>
                <a:close/>
                <a:moveTo>
                  <a:pt x="68762" y="4594"/>
                </a:moveTo>
                <a:cubicBezTo>
                  <a:pt x="68767" y="4599"/>
                  <a:pt x="68771" y="4604"/>
                  <a:pt x="68771" y="4604"/>
                </a:cubicBezTo>
                <a:lnTo>
                  <a:pt x="68748" y="4594"/>
                </a:lnTo>
                <a:close/>
                <a:moveTo>
                  <a:pt x="69203" y="4668"/>
                </a:moveTo>
                <a:cubicBezTo>
                  <a:pt x="69216" y="4686"/>
                  <a:pt x="69235" y="4709"/>
                  <a:pt x="69249" y="4732"/>
                </a:cubicBezTo>
                <a:lnTo>
                  <a:pt x="69235" y="4732"/>
                </a:lnTo>
                <a:cubicBezTo>
                  <a:pt x="69216" y="4718"/>
                  <a:pt x="69193" y="4704"/>
                  <a:pt x="69171" y="4691"/>
                </a:cubicBezTo>
                <a:lnTo>
                  <a:pt x="69203" y="4668"/>
                </a:lnTo>
                <a:close/>
                <a:moveTo>
                  <a:pt x="70964" y="4816"/>
                </a:moveTo>
                <a:cubicBezTo>
                  <a:pt x="70963" y="4816"/>
                  <a:pt x="70963" y="4816"/>
                  <a:pt x="70962" y="4816"/>
                </a:cubicBezTo>
                <a:lnTo>
                  <a:pt x="70962" y="4816"/>
                </a:lnTo>
                <a:lnTo>
                  <a:pt x="70974" y="4819"/>
                </a:lnTo>
                <a:cubicBezTo>
                  <a:pt x="70970" y="4817"/>
                  <a:pt x="70967" y="4816"/>
                  <a:pt x="70964" y="4816"/>
                </a:cubicBezTo>
                <a:close/>
                <a:moveTo>
                  <a:pt x="69171" y="4861"/>
                </a:moveTo>
                <a:cubicBezTo>
                  <a:pt x="69175" y="4870"/>
                  <a:pt x="69175" y="4874"/>
                  <a:pt x="69180" y="4883"/>
                </a:cubicBezTo>
                <a:lnTo>
                  <a:pt x="69106" y="4874"/>
                </a:lnTo>
                <a:lnTo>
                  <a:pt x="69171" y="4861"/>
                </a:lnTo>
                <a:close/>
                <a:moveTo>
                  <a:pt x="71382" y="5142"/>
                </a:moveTo>
                <a:cubicBezTo>
                  <a:pt x="71381" y="5142"/>
                  <a:pt x="71380" y="5142"/>
                  <a:pt x="71379" y="5142"/>
                </a:cubicBezTo>
                <a:lnTo>
                  <a:pt x="71379" y="5142"/>
                </a:lnTo>
                <a:lnTo>
                  <a:pt x="71392" y="5145"/>
                </a:lnTo>
                <a:cubicBezTo>
                  <a:pt x="71388" y="5143"/>
                  <a:pt x="71385" y="5142"/>
                  <a:pt x="71382" y="5142"/>
                </a:cubicBezTo>
                <a:close/>
                <a:moveTo>
                  <a:pt x="71125" y="5425"/>
                </a:moveTo>
                <a:lnTo>
                  <a:pt x="71167" y="5466"/>
                </a:lnTo>
                <a:lnTo>
                  <a:pt x="71112" y="5503"/>
                </a:lnTo>
                <a:cubicBezTo>
                  <a:pt x="71093" y="5489"/>
                  <a:pt x="71080" y="5485"/>
                  <a:pt x="71066" y="5475"/>
                </a:cubicBezTo>
                <a:lnTo>
                  <a:pt x="71125" y="5425"/>
                </a:lnTo>
                <a:close/>
                <a:moveTo>
                  <a:pt x="69753" y="5480"/>
                </a:moveTo>
                <a:cubicBezTo>
                  <a:pt x="69772" y="5494"/>
                  <a:pt x="69795" y="5508"/>
                  <a:pt x="69818" y="5521"/>
                </a:cubicBezTo>
                <a:lnTo>
                  <a:pt x="69753" y="5531"/>
                </a:lnTo>
                <a:lnTo>
                  <a:pt x="69703" y="5489"/>
                </a:lnTo>
                <a:cubicBezTo>
                  <a:pt x="69717" y="5485"/>
                  <a:pt x="69735" y="5480"/>
                  <a:pt x="69753" y="5480"/>
                </a:cubicBezTo>
                <a:close/>
                <a:moveTo>
                  <a:pt x="71648" y="5532"/>
                </a:moveTo>
                <a:cubicBezTo>
                  <a:pt x="71647" y="5532"/>
                  <a:pt x="71646" y="5532"/>
                  <a:pt x="71646" y="5532"/>
                </a:cubicBezTo>
                <a:lnTo>
                  <a:pt x="71646" y="5532"/>
                </a:lnTo>
                <a:lnTo>
                  <a:pt x="71658" y="5535"/>
                </a:lnTo>
                <a:cubicBezTo>
                  <a:pt x="71654" y="5533"/>
                  <a:pt x="71651" y="5532"/>
                  <a:pt x="71648" y="5532"/>
                </a:cubicBezTo>
                <a:close/>
                <a:moveTo>
                  <a:pt x="70611" y="5526"/>
                </a:moveTo>
                <a:lnTo>
                  <a:pt x="70685" y="5627"/>
                </a:lnTo>
                <a:lnTo>
                  <a:pt x="70414" y="5664"/>
                </a:lnTo>
                <a:cubicBezTo>
                  <a:pt x="70382" y="5645"/>
                  <a:pt x="70345" y="5631"/>
                  <a:pt x="70313" y="5622"/>
                </a:cubicBezTo>
                <a:cubicBezTo>
                  <a:pt x="70405" y="5576"/>
                  <a:pt x="70506" y="5544"/>
                  <a:pt x="70611" y="5535"/>
                </a:cubicBezTo>
                <a:lnTo>
                  <a:pt x="70611" y="5526"/>
                </a:lnTo>
                <a:close/>
                <a:moveTo>
                  <a:pt x="71447" y="5572"/>
                </a:moveTo>
                <a:cubicBezTo>
                  <a:pt x="71456" y="5586"/>
                  <a:pt x="71465" y="5599"/>
                  <a:pt x="71465" y="5618"/>
                </a:cubicBezTo>
                <a:cubicBezTo>
                  <a:pt x="71470" y="5636"/>
                  <a:pt x="71465" y="5659"/>
                  <a:pt x="71451" y="5677"/>
                </a:cubicBezTo>
                <a:cubicBezTo>
                  <a:pt x="71433" y="5654"/>
                  <a:pt x="71415" y="5636"/>
                  <a:pt x="71396" y="5613"/>
                </a:cubicBezTo>
                <a:lnTo>
                  <a:pt x="71447" y="5572"/>
                </a:lnTo>
                <a:close/>
                <a:moveTo>
                  <a:pt x="71052" y="5641"/>
                </a:moveTo>
                <a:cubicBezTo>
                  <a:pt x="71066" y="5664"/>
                  <a:pt x="71080" y="5687"/>
                  <a:pt x="71089" y="5714"/>
                </a:cubicBezTo>
                <a:lnTo>
                  <a:pt x="71020" y="5705"/>
                </a:lnTo>
                <a:lnTo>
                  <a:pt x="70933" y="5668"/>
                </a:lnTo>
                <a:cubicBezTo>
                  <a:pt x="70979" y="5659"/>
                  <a:pt x="71015" y="5654"/>
                  <a:pt x="71052" y="5650"/>
                </a:cubicBezTo>
                <a:lnTo>
                  <a:pt x="71052" y="5641"/>
                </a:lnTo>
                <a:close/>
                <a:moveTo>
                  <a:pt x="71828" y="5776"/>
                </a:moveTo>
                <a:lnTo>
                  <a:pt x="71837" y="5778"/>
                </a:lnTo>
                <a:cubicBezTo>
                  <a:pt x="71834" y="5777"/>
                  <a:pt x="71831" y="5776"/>
                  <a:pt x="71828" y="5776"/>
                </a:cubicBezTo>
                <a:close/>
                <a:moveTo>
                  <a:pt x="71900" y="5876"/>
                </a:moveTo>
                <a:cubicBezTo>
                  <a:pt x="71900" y="5876"/>
                  <a:pt x="71899" y="5876"/>
                  <a:pt x="71899" y="5876"/>
                </a:cubicBezTo>
                <a:lnTo>
                  <a:pt x="71899" y="5876"/>
                </a:lnTo>
                <a:lnTo>
                  <a:pt x="71910" y="5879"/>
                </a:lnTo>
                <a:cubicBezTo>
                  <a:pt x="71907" y="5877"/>
                  <a:pt x="71903" y="5876"/>
                  <a:pt x="71900" y="5876"/>
                </a:cubicBezTo>
                <a:close/>
                <a:moveTo>
                  <a:pt x="71639" y="5843"/>
                </a:moveTo>
                <a:cubicBezTo>
                  <a:pt x="71644" y="5852"/>
                  <a:pt x="71644" y="5856"/>
                  <a:pt x="71649" y="5866"/>
                </a:cubicBezTo>
                <a:cubicBezTo>
                  <a:pt x="71649" y="5879"/>
                  <a:pt x="71649" y="5888"/>
                  <a:pt x="71649" y="5898"/>
                </a:cubicBezTo>
                <a:cubicBezTo>
                  <a:pt x="71635" y="5884"/>
                  <a:pt x="71630" y="5861"/>
                  <a:pt x="71639" y="5843"/>
                </a:cubicBezTo>
                <a:close/>
                <a:moveTo>
                  <a:pt x="71034" y="5866"/>
                </a:moveTo>
                <a:lnTo>
                  <a:pt x="71107" y="5957"/>
                </a:lnTo>
                <a:lnTo>
                  <a:pt x="71061" y="5962"/>
                </a:lnTo>
                <a:cubicBezTo>
                  <a:pt x="71020" y="5944"/>
                  <a:pt x="70979" y="5925"/>
                  <a:pt x="70933" y="5916"/>
                </a:cubicBezTo>
                <a:lnTo>
                  <a:pt x="70933" y="5911"/>
                </a:lnTo>
                <a:cubicBezTo>
                  <a:pt x="70965" y="5893"/>
                  <a:pt x="71002" y="5875"/>
                  <a:pt x="71034" y="5866"/>
                </a:cubicBezTo>
                <a:close/>
                <a:moveTo>
                  <a:pt x="71959" y="6130"/>
                </a:moveTo>
                <a:lnTo>
                  <a:pt x="71961" y="6132"/>
                </a:lnTo>
                <a:cubicBezTo>
                  <a:pt x="71960" y="6131"/>
                  <a:pt x="71960" y="6131"/>
                  <a:pt x="71959" y="6130"/>
                </a:cubicBezTo>
                <a:close/>
                <a:moveTo>
                  <a:pt x="72203" y="6151"/>
                </a:moveTo>
                <a:cubicBezTo>
                  <a:pt x="72203" y="6151"/>
                  <a:pt x="72202" y="6151"/>
                  <a:pt x="72201" y="6151"/>
                </a:cubicBezTo>
                <a:lnTo>
                  <a:pt x="72201" y="6151"/>
                </a:lnTo>
                <a:lnTo>
                  <a:pt x="72213" y="6155"/>
                </a:lnTo>
                <a:cubicBezTo>
                  <a:pt x="72210" y="6152"/>
                  <a:pt x="72206" y="6151"/>
                  <a:pt x="72203" y="6151"/>
                </a:cubicBezTo>
                <a:close/>
                <a:moveTo>
                  <a:pt x="72671" y="6532"/>
                </a:moveTo>
                <a:cubicBezTo>
                  <a:pt x="72671" y="6532"/>
                  <a:pt x="72670" y="6532"/>
                  <a:pt x="72669" y="6532"/>
                </a:cubicBezTo>
                <a:lnTo>
                  <a:pt x="72669" y="6532"/>
                </a:lnTo>
                <a:lnTo>
                  <a:pt x="72681" y="6536"/>
                </a:lnTo>
                <a:cubicBezTo>
                  <a:pt x="72678" y="6533"/>
                  <a:pt x="72674" y="6532"/>
                  <a:pt x="72671" y="6532"/>
                </a:cubicBezTo>
                <a:close/>
                <a:moveTo>
                  <a:pt x="98007" y="6904"/>
                </a:moveTo>
                <a:cubicBezTo>
                  <a:pt x="98007" y="6904"/>
                  <a:pt x="98006" y="6904"/>
                  <a:pt x="98005" y="6904"/>
                </a:cubicBezTo>
                <a:lnTo>
                  <a:pt x="98005" y="6904"/>
                </a:lnTo>
                <a:lnTo>
                  <a:pt x="98017" y="6907"/>
                </a:lnTo>
                <a:cubicBezTo>
                  <a:pt x="98014" y="6905"/>
                  <a:pt x="98010" y="6904"/>
                  <a:pt x="98007" y="6904"/>
                </a:cubicBezTo>
                <a:close/>
                <a:moveTo>
                  <a:pt x="101045" y="6950"/>
                </a:moveTo>
                <a:cubicBezTo>
                  <a:pt x="101044" y="6950"/>
                  <a:pt x="101043" y="6950"/>
                  <a:pt x="101042" y="6950"/>
                </a:cubicBezTo>
                <a:lnTo>
                  <a:pt x="101042" y="6950"/>
                </a:lnTo>
                <a:lnTo>
                  <a:pt x="101055" y="6953"/>
                </a:lnTo>
                <a:cubicBezTo>
                  <a:pt x="101052" y="6951"/>
                  <a:pt x="101048" y="6950"/>
                  <a:pt x="101045" y="6950"/>
                </a:cubicBezTo>
                <a:close/>
                <a:moveTo>
                  <a:pt x="73580" y="7009"/>
                </a:moveTo>
                <a:cubicBezTo>
                  <a:pt x="73579" y="7009"/>
                  <a:pt x="73578" y="7009"/>
                  <a:pt x="73578" y="7010"/>
                </a:cubicBezTo>
                <a:lnTo>
                  <a:pt x="73578" y="7010"/>
                </a:lnTo>
                <a:lnTo>
                  <a:pt x="73590" y="7013"/>
                </a:lnTo>
                <a:cubicBezTo>
                  <a:pt x="73586" y="7010"/>
                  <a:pt x="73583" y="7009"/>
                  <a:pt x="73580" y="7009"/>
                </a:cubicBezTo>
                <a:close/>
                <a:moveTo>
                  <a:pt x="72741" y="6962"/>
                </a:moveTo>
                <a:lnTo>
                  <a:pt x="72759" y="6990"/>
                </a:lnTo>
                <a:cubicBezTo>
                  <a:pt x="72750" y="7008"/>
                  <a:pt x="72727" y="7017"/>
                  <a:pt x="72709" y="7017"/>
                </a:cubicBezTo>
                <a:cubicBezTo>
                  <a:pt x="72704" y="7013"/>
                  <a:pt x="72699" y="7008"/>
                  <a:pt x="72695" y="7004"/>
                </a:cubicBezTo>
                <a:lnTo>
                  <a:pt x="72741" y="6962"/>
                </a:lnTo>
                <a:close/>
                <a:moveTo>
                  <a:pt x="99602" y="7080"/>
                </a:moveTo>
                <a:cubicBezTo>
                  <a:pt x="99602" y="7080"/>
                  <a:pt x="99602" y="7080"/>
                  <a:pt x="99601" y="7080"/>
                </a:cubicBezTo>
                <a:lnTo>
                  <a:pt x="99601" y="7080"/>
                </a:lnTo>
                <a:lnTo>
                  <a:pt x="99610" y="7082"/>
                </a:lnTo>
                <a:cubicBezTo>
                  <a:pt x="99607" y="7080"/>
                  <a:pt x="99604" y="7080"/>
                  <a:pt x="99602" y="7080"/>
                </a:cubicBezTo>
                <a:close/>
                <a:moveTo>
                  <a:pt x="72452" y="6949"/>
                </a:moveTo>
                <a:lnTo>
                  <a:pt x="72456" y="6958"/>
                </a:lnTo>
                <a:lnTo>
                  <a:pt x="72319" y="6990"/>
                </a:lnTo>
                <a:cubicBezTo>
                  <a:pt x="72346" y="7017"/>
                  <a:pt x="72369" y="7054"/>
                  <a:pt x="72383" y="7091"/>
                </a:cubicBezTo>
                <a:lnTo>
                  <a:pt x="72186" y="6999"/>
                </a:lnTo>
                <a:cubicBezTo>
                  <a:pt x="72286" y="6976"/>
                  <a:pt x="72355" y="6971"/>
                  <a:pt x="72452" y="6949"/>
                </a:cubicBezTo>
                <a:close/>
                <a:moveTo>
                  <a:pt x="100641" y="7092"/>
                </a:moveTo>
                <a:cubicBezTo>
                  <a:pt x="100641" y="7092"/>
                  <a:pt x="100640" y="7092"/>
                  <a:pt x="100639" y="7092"/>
                </a:cubicBezTo>
                <a:lnTo>
                  <a:pt x="100639" y="7092"/>
                </a:lnTo>
                <a:lnTo>
                  <a:pt x="100651" y="7095"/>
                </a:lnTo>
                <a:cubicBezTo>
                  <a:pt x="100648" y="7093"/>
                  <a:pt x="100644" y="7092"/>
                  <a:pt x="100641" y="7092"/>
                </a:cubicBezTo>
                <a:close/>
                <a:moveTo>
                  <a:pt x="98751" y="7115"/>
                </a:moveTo>
                <a:cubicBezTo>
                  <a:pt x="98750" y="7115"/>
                  <a:pt x="98749" y="7115"/>
                  <a:pt x="98749" y="7115"/>
                </a:cubicBezTo>
                <a:lnTo>
                  <a:pt x="98749" y="7115"/>
                </a:lnTo>
                <a:lnTo>
                  <a:pt x="98761" y="7118"/>
                </a:lnTo>
                <a:cubicBezTo>
                  <a:pt x="98757" y="7116"/>
                  <a:pt x="98754" y="7115"/>
                  <a:pt x="98751" y="7115"/>
                </a:cubicBezTo>
                <a:close/>
                <a:moveTo>
                  <a:pt x="100885" y="7118"/>
                </a:moveTo>
                <a:cubicBezTo>
                  <a:pt x="100890" y="7127"/>
                  <a:pt x="100895" y="7137"/>
                  <a:pt x="100904" y="7146"/>
                </a:cubicBezTo>
                <a:cubicBezTo>
                  <a:pt x="100899" y="7146"/>
                  <a:pt x="100899" y="7150"/>
                  <a:pt x="100895" y="7150"/>
                </a:cubicBezTo>
                <a:lnTo>
                  <a:pt x="100876" y="7132"/>
                </a:lnTo>
                <a:cubicBezTo>
                  <a:pt x="100881" y="7127"/>
                  <a:pt x="100885" y="7123"/>
                  <a:pt x="100885" y="7118"/>
                </a:cubicBezTo>
                <a:close/>
                <a:moveTo>
                  <a:pt x="99287" y="7211"/>
                </a:moveTo>
                <a:cubicBezTo>
                  <a:pt x="99287" y="7211"/>
                  <a:pt x="99286" y="7211"/>
                  <a:pt x="99285" y="7212"/>
                </a:cubicBezTo>
                <a:lnTo>
                  <a:pt x="99285" y="7212"/>
                </a:lnTo>
                <a:lnTo>
                  <a:pt x="99298" y="7215"/>
                </a:lnTo>
                <a:cubicBezTo>
                  <a:pt x="99294" y="7212"/>
                  <a:pt x="99291" y="7211"/>
                  <a:pt x="99287" y="7211"/>
                </a:cubicBezTo>
                <a:close/>
                <a:moveTo>
                  <a:pt x="98856" y="7331"/>
                </a:moveTo>
                <a:cubicBezTo>
                  <a:pt x="98855" y="7331"/>
                  <a:pt x="98855" y="7331"/>
                  <a:pt x="98854" y="7331"/>
                </a:cubicBezTo>
                <a:lnTo>
                  <a:pt x="98854" y="7331"/>
                </a:lnTo>
                <a:lnTo>
                  <a:pt x="98866" y="7334"/>
                </a:lnTo>
                <a:cubicBezTo>
                  <a:pt x="98863" y="7332"/>
                  <a:pt x="98859" y="7331"/>
                  <a:pt x="98856" y="7331"/>
                </a:cubicBezTo>
                <a:close/>
                <a:moveTo>
                  <a:pt x="72291" y="7196"/>
                </a:moveTo>
                <a:lnTo>
                  <a:pt x="72291" y="7201"/>
                </a:lnTo>
                <a:cubicBezTo>
                  <a:pt x="72328" y="7247"/>
                  <a:pt x="72364" y="7297"/>
                  <a:pt x="72401" y="7348"/>
                </a:cubicBezTo>
                <a:lnTo>
                  <a:pt x="72397" y="7348"/>
                </a:lnTo>
                <a:cubicBezTo>
                  <a:pt x="72332" y="7302"/>
                  <a:pt x="72259" y="7270"/>
                  <a:pt x="72181" y="7247"/>
                </a:cubicBezTo>
                <a:cubicBezTo>
                  <a:pt x="72218" y="7224"/>
                  <a:pt x="72254" y="7210"/>
                  <a:pt x="72291" y="7196"/>
                </a:cubicBezTo>
                <a:close/>
                <a:moveTo>
                  <a:pt x="74424" y="7601"/>
                </a:moveTo>
                <a:cubicBezTo>
                  <a:pt x="74424" y="7601"/>
                  <a:pt x="74423" y="7601"/>
                  <a:pt x="74422" y="7601"/>
                </a:cubicBezTo>
                <a:lnTo>
                  <a:pt x="74422" y="7601"/>
                </a:lnTo>
                <a:lnTo>
                  <a:pt x="74434" y="7605"/>
                </a:lnTo>
                <a:cubicBezTo>
                  <a:pt x="74431" y="7602"/>
                  <a:pt x="74427" y="7601"/>
                  <a:pt x="74424" y="7601"/>
                </a:cubicBezTo>
                <a:close/>
                <a:moveTo>
                  <a:pt x="89022" y="7629"/>
                </a:moveTo>
                <a:cubicBezTo>
                  <a:pt x="89021" y="7629"/>
                  <a:pt x="89020" y="7629"/>
                  <a:pt x="89020" y="7629"/>
                </a:cubicBezTo>
                <a:lnTo>
                  <a:pt x="89020" y="7629"/>
                </a:lnTo>
                <a:lnTo>
                  <a:pt x="89032" y="7632"/>
                </a:lnTo>
                <a:cubicBezTo>
                  <a:pt x="89028" y="7630"/>
                  <a:pt x="89025" y="7629"/>
                  <a:pt x="89022" y="7629"/>
                </a:cubicBezTo>
                <a:close/>
                <a:moveTo>
                  <a:pt x="87966" y="7762"/>
                </a:moveTo>
                <a:cubicBezTo>
                  <a:pt x="87965" y="7762"/>
                  <a:pt x="87965" y="7762"/>
                  <a:pt x="87964" y="7762"/>
                </a:cubicBezTo>
                <a:lnTo>
                  <a:pt x="87964" y="7762"/>
                </a:lnTo>
                <a:lnTo>
                  <a:pt x="87976" y="7765"/>
                </a:lnTo>
                <a:cubicBezTo>
                  <a:pt x="87973" y="7763"/>
                  <a:pt x="87969" y="7762"/>
                  <a:pt x="87966" y="7762"/>
                </a:cubicBezTo>
                <a:close/>
                <a:moveTo>
                  <a:pt x="73126" y="7563"/>
                </a:moveTo>
                <a:lnTo>
                  <a:pt x="73314" y="7820"/>
                </a:lnTo>
                <a:lnTo>
                  <a:pt x="72970" y="7862"/>
                </a:lnTo>
                <a:cubicBezTo>
                  <a:pt x="72956" y="7857"/>
                  <a:pt x="72943" y="7848"/>
                  <a:pt x="72924" y="7848"/>
                </a:cubicBezTo>
                <a:cubicBezTo>
                  <a:pt x="73025" y="7793"/>
                  <a:pt x="73131" y="7761"/>
                  <a:pt x="73241" y="7747"/>
                </a:cubicBezTo>
                <a:lnTo>
                  <a:pt x="72924" y="7600"/>
                </a:lnTo>
                <a:cubicBezTo>
                  <a:pt x="73007" y="7586"/>
                  <a:pt x="73062" y="7577"/>
                  <a:pt x="73126" y="7563"/>
                </a:cubicBezTo>
                <a:close/>
                <a:moveTo>
                  <a:pt x="87280" y="7873"/>
                </a:moveTo>
                <a:cubicBezTo>
                  <a:pt x="87280" y="7873"/>
                  <a:pt x="87280" y="7873"/>
                  <a:pt x="87280" y="7873"/>
                </a:cubicBezTo>
                <a:lnTo>
                  <a:pt x="87280" y="7873"/>
                </a:lnTo>
                <a:lnTo>
                  <a:pt x="87288" y="7876"/>
                </a:lnTo>
                <a:cubicBezTo>
                  <a:pt x="87285" y="7874"/>
                  <a:pt x="87283" y="7873"/>
                  <a:pt x="87280" y="7873"/>
                </a:cubicBezTo>
                <a:close/>
                <a:moveTo>
                  <a:pt x="97351" y="7923"/>
                </a:moveTo>
                <a:cubicBezTo>
                  <a:pt x="97350" y="7923"/>
                  <a:pt x="97349" y="7923"/>
                  <a:pt x="97348" y="7923"/>
                </a:cubicBezTo>
                <a:lnTo>
                  <a:pt x="97348" y="7923"/>
                </a:lnTo>
                <a:lnTo>
                  <a:pt x="97361" y="7926"/>
                </a:lnTo>
                <a:cubicBezTo>
                  <a:pt x="97357" y="7924"/>
                  <a:pt x="97354" y="7923"/>
                  <a:pt x="97351" y="7923"/>
                </a:cubicBezTo>
                <a:close/>
                <a:moveTo>
                  <a:pt x="90219" y="7927"/>
                </a:moveTo>
                <a:cubicBezTo>
                  <a:pt x="90219" y="7927"/>
                  <a:pt x="90218" y="7927"/>
                  <a:pt x="90217" y="7927"/>
                </a:cubicBezTo>
                <a:lnTo>
                  <a:pt x="90217" y="7927"/>
                </a:lnTo>
                <a:lnTo>
                  <a:pt x="90230" y="7931"/>
                </a:lnTo>
                <a:cubicBezTo>
                  <a:pt x="90226" y="7928"/>
                  <a:pt x="90223" y="7927"/>
                  <a:pt x="90219" y="7927"/>
                </a:cubicBezTo>
                <a:close/>
                <a:moveTo>
                  <a:pt x="99013" y="7958"/>
                </a:moveTo>
                <a:cubicBezTo>
                  <a:pt x="99018" y="7967"/>
                  <a:pt x="99027" y="7972"/>
                  <a:pt x="99036" y="7981"/>
                </a:cubicBezTo>
                <a:lnTo>
                  <a:pt x="99041" y="7986"/>
                </a:lnTo>
                <a:cubicBezTo>
                  <a:pt x="99027" y="7981"/>
                  <a:pt x="99013" y="7972"/>
                  <a:pt x="98999" y="7967"/>
                </a:cubicBezTo>
                <a:lnTo>
                  <a:pt x="99013" y="7958"/>
                </a:lnTo>
                <a:close/>
                <a:moveTo>
                  <a:pt x="86112" y="8033"/>
                </a:moveTo>
                <a:cubicBezTo>
                  <a:pt x="86112" y="8033"/>
                  <a:pt x="86111" y="8033"/>
                  <a:pt x="86110" y="8033"/>
                </a:cubicBezTo>
                <a:lnTo>
                  <a:pt x="86110" y="8033"/>
                </a:lnTo>
                <a:lnTo>
                  <a:pt x="86122" y="8036"/>
                </a:lnTo>
                <a:cubicBezTo>
                  <a:pt x="86119" y="8034"/>
                  <a:pt x="86116" y="8033"/>
                  <a:pt x="86112" y="8033"/>
                </a:cubicBezTo>
                <a:close/>
                <a:moveTo>
                  <a:pt x="89600" y="8042"/>
                </a:moveTo>
                <a:cubicBezTo>
                  <a:pt x="89600" y="8042"/>
                  <a:pt x="89599" y="8042"/>
                  <a:pt x="89598" y="8042"/>
                </a:cubicBezTo>
                <a:lnTo>
                  <a:pt x="89598" y="8042"/>
                </a:lnTo>
                <a:lnTo>
                  <a:pt x="89610" y="8045"/>
                </a:lnTo>
                <a:cubicBezTo>
                  <a:pt x="89607" y="8043"/>
                  <a:pt x="89604" y="8042"/>
                  <a:pt x="89600" y="8042"/>
                </a:cubicBezTo>
                <a:close/>
                <a:moveTo>
                  <a:pt x="90688" y="8047"/>
                </a:moveTo>
                <a:cubicBezTo>
                  <a:pt x="90687" y="8047"/>
                  <a:pt x="90686" y="8047"/>
                  <a:pt x="90686" y="8047"/>
                </a:cubicBezTo>
                <a:lnTo>
                  <a:pt x="90686" y="8047"/>
                </a:lnTo>
                <a:lnTo>
                  <a:pt x="90698" y="8050"/>
                </a:lnTo>
                <a:cubicBezTo>
                  <a:pt x="90694" y="8048"/>
                  <a:pt x="90691" y="8047"/>
                  <a:pt x="90688" y="8047"/>
                </a:cubicBezTo>
                <a:close/>
                <a:moveTo>
                  <a:pt x="92340" y="8051"/>
                </a:moveTo>
                <a:cubicBezTo>
                  <a:pt x="92339" y="8051"/>
                  <a:pt x="92339" y="8051"/>
                  <a:pt x="92338" y="8051"/>
                </a:cubicBezTo>
                <a:lnTo>
                  <a:pt x="92338" y="8051"/>
                </a:lnTo>
                <a:lnTo>
                  <a:pt x="92350" y="8054"/>
                </a:lnTo>
                <a:cubicBezTo>
                  <a:pt x="92346" y="8052"/>
                  <a:pt x="92343" y="8051"/>
                  <a:pt x="92340" y="8051"/>
                </a:cubicBezTo>
                <a:close/>
                <a:moveTo>
                  <a:pt x="98173" y="8009"/>
                </a:moveTo>
                <a:cubicBezTo>
                  <a:pt x="98201" y="8036"/>
                  <a:pt x="98233" y="8059"/>
                  <a:pt x="98265" y="8073"/>
                </a:cubicBezTo>
                <a:lnTo>
                  <a:pt x="98233" y="8077"/>
                </a:lnTo>
                <a:cubicBezTo>
                  <a:pt x="98201" y="8054"/>
                  <a:pt x="98164" y="8036"/>
                  <a:pt x="98132" y="8018"/>
                </a:cubicBezTo>
                <a:lnTo>
                  <a:pt x="98173" y="8009"/>
                </a:lnTo>
                <a:close/>
                <a:moveTo>
                  <a:pt x="75011" y="8115"/>
                </a:moveTo>
                <a:cubicBezTo>
                  <a:pt x="75011" y="8115"/>
                  <a:pt x="75010" y="8115"/>
                  <a:pt x="75009" y="8115"/>
                </a:cubicBezTo>
                <a:lnTo>
                  <a:pt x="75009" y="8115"/>
                </a:lnTo>
                <a:lnTo>
                  <a:pt x="75022" y="8119"/>
                </a:lnTo>
                <a:cubicBezTo>
                  <a:pt x="75018" y="8116"/>
                  <a:pt x="75015" y="8115"/>
                  <a:pt x="75011" y="8115"/>
                </a:cubicBezTo>
                <a:close/>
                <a:moveTo>
                  <a:pt x="92087" y="8138"/>
                </a:moveTo>
                <a:cubicBezTo>
                  <a:pt x="92086" y="8138"/>
                  <a:pt x="92085" y="8138"/>
                  <a:pt x="92085" y="8138"/>
                </a:cubicBezTo>
                <a:lnTo>
                  <a:pt x="92085" y="8138"/>
                </a:lnTo>
                <a:lnTo>
                  <a:pt x="92097" y="8142"/>
                </a:lnTo>
                <a:cubicBezTo>
                  <a:pt x="92094" y="8139"/>
                  <a:pt x="92090" y="8138"/>
                  <a:pt x="92087" y="8138"/>
                </a:cubicBezTo>
                <a:close/>
                <a:moveTo>
                  <a:pt x="94006" y="8143"/>
                </a:moveTo>
                <a:cubicBezTo>
                  <a:pt x="94005" y="8143"/>
                  <a:pt x="94004" y="8143"/>
                  <a:pt x="94004" y="8143"/>
                </a:cubicBezTo>
                <a:lnTo>
                  <a:pt x="94004" y="8143"/>
                </a:lnTo>
                <a:lnTo>
                  <a:pt x="94016" y="8146"/>
                </a:lnTo>
                <a:cubicBezTo>
                  <a:pt x="94012" y="8144"/>
                  <a:pt x="94009" y="8143"/>
                  <a:pt x="94006" y="8143"/>
                </a:cubicBezTo>
                <a:close/>
                <a:moveTo>
                  <a:pt x="74209" y="7999"/>
                </a:moveTo>
                <a:lnTo>
                  <a:pt x="74218" y="8013"/>
                </a:lnTo>
                <a:lnTo>
                  <a:pt x="74081" y="8045"/>
                </a:lnTo>
                <a:cubicBezTo>
                  <a:pt x="74113" y="8077"/>
                  <a:pt x="74140" y="8114"/>
                  <a:pt x="74154" y="8160"/>
                </a:cubicBezTo>
                <a:lnTo>
                  <a:pt x="74136" y="8160"/>
                </a:lnTo>
                <a:lnTo>
                  <a:pt x="73920" y="8059"/>
                </a:lnTo>
                <a:cubicBezTo>
                  <a:pt x="74030" y="8032"/>
                  <a:pt x="74104" y="8027"/>
                  <a:pt x="74209" y="7999"/>
                </a:cubicBezTo>
                <a:close/>
                <a:moveTo>
                  <a:pt x="75306" y="8157"/>
                </a:moveTo>
                <a:cubicBezTo>
                  <a:pt x="75305" y="8157"/>
                  <a:pt x="75304" y="8157"/>
                  <a:pt x="75303" y="8157"/>
                </a:cubicBezTo>
                <a:lnTo>
                  <a:pt x="75303" y="8157"/>
                </a:lnTo>
                <a:lnTo>
                  <a:pt x="75315" y="8160"/>
                </a:lnTo>
                <a:cubicBezTo>
                  <a:pt x="75312" y="8158"/>
                  <a:pt x="75309" y="8157"/>
                  <a:pt x="75306" y="8157"/>
                </a:cubicBezTo>
                <a:close/>
                <a:moveTo>
                  <a:pt x="98141" y="8178"/>
                </a:moveTo>
                <a:cubicBezTo>
                  <a:pt x="98141" y="8183"/>
                  <a:pt x="98146" y="8188"/>
                  <a:pt x="98150" y="8188"/>
                </a:cubicBezTo>
                <a:lnTo>
                  <a:pt x="98146" y="8192"/>
                </a:lnTo>
                <a:lnTo>
                  <a:pt x="98123" y="8183"/>
                </a:lnTo>
                <a:lnTo>
                  <a:pt x="98141" y="8178"/>
                </a:lnTo>
                <a:close/>
                <a:moveTo>
                  <a:pt x="87017" y="8174"/>
                </a:moveTo>
                <a:lnTo>
                  <a:pt x="87063" y="8220"/>
                </a:lnTo>
                <a:lnTo>
                  <a:pt x="87031" y="8243"/>
                </a:lnTo>
                <a:cubicBezTo>
                  <a:pt x="87013" y="8224"/>
                  <a:pt x="87004" y="8197"/>
                  <a:pt x="87017" y="8174"/>
                </a:cubicBezTo>
                <a:close/>
                <a:moveTo>
                  <a:pt x="93083" y="8239"/>
                </a:moveTo>
                <a:cubicBezTo>
                  <a:pt x="93082" y="8239"/>
                  <a:pt x="93081" y="8239"/>
                  <a:pt x="93081" y="8239"/>
                </a:cubicBezTo>
                <a:lnTo>
                  <a:pt x="93081" y="8239"/>
                </a:lnTo>
                <a:lnTo>
                  <a:pt x="93093" y="8243"/>
                </a:lnTo>
                <a:cubicBezTo>
                  <a:pt x="93090" y="8240"/>
                  <a:pt x="93086" y="8239"/>
                  <a:pt x="93083" y="8239"/>
                </a:cubicBezTo>
                <a:close/>
                <a:moveTo>
                  <a:pt x="84892" y="8285"/>
                </a:moveTo>
                <a:cubicBezTo>
                  <a:pt x="84891" y="8285"/>
                  <a:pt x="84890" y="8285"/>
                  <a:pt x="84890" y="8285"/>
                </a:cubicBezTo>
                <a:lnTo>
                  <a:pt x="84890" y="8285"/>
                </a:lnTo>
                <a:lnTo>
                  <a:pt x="84902" y="8289"/>
                </a:lnTo>
                <a:cubicBezTo>
                  <a:pt x="84898" y="8286"/>
                  <a:pt x="84895" y="8285"/>
                  <a:pt x="84892" y="8285"/>
                </a:cubicBezTo>
                <a:close/>
                <a:moveTo>
                  <a:pt x="98159" y="8224"/>
                </a:moveTo>
                <a:cubicBezTo>
                  <a:pt x="98169" y="8238"/>
                  <a:pt x="98182" y="8256"/>
                  <a:pt x="98192" y="8270"/>
                </a:cubicBezTo>
                <a:lnTo>
                  <a:pt x="98192" y="8275"/>
                </a:lnTo>
                <a:lnTo>
                  <a:pt x="98150" y="8289"/>
                </a:lnTo>
                <a:cubicBezTo>
                  <a:pt x="98123" y="8270"/>
                  <a:pt x="98100" y="8256"/>
                  <a:pt x="98077" y="8243"/>
                </a:cubicBezTo>
                <a:cubicBezTo>
                  <a:pt x="98104" y="8233"/>
                  <a:pt x="98132" y="8229"/>
                  <a:pt x="98159" y="8224"/>
                </a:cubicBezTo>
                <a:close/>
                <a:moveTo>
                  <a:pt x="94276" y="8359"/>
                </a:moveTo>
                <a:cubicBezTo>
                  <a:pt x="94275" y="8359"/>
                  <a:pt x="94275" y="8359"/>
                  <a:pt x="94274" y="8359"/>
                </a:cubicBezTo>
                <a:lnTo>
                  <a:pt x="94274" y="8359"/>
                </a:lnTo>
                <a:lnTo>
                  <a:pt x="94286" y="8362"/>
                </a:lnTo>
                <a:cubicBezTo>
                  <a:pt x="94283" y="8360"/>
                  <a:pt x="94279" y="8359"/>
                  <a:pt x="94276" y="8359"/>
                </a:cubicBezTo>
                <a:close/>
                <a:moveTo>
                  <a:pt x="74053" y="8243"/>
                </a:moveTo>
                <a:lnTo>
                  <a:pt x="74168" y="8403"/>
                </a:lnTo>
                <a:lnTo>
                  <a:pt x="74136" y="8403"/>
                </a:lnTo>
                <a:cubicBezTo>
                  <a:pt x="74067" y="8357"/>
                  <a:pt x="73994" y="8325"/>
                  <a:pt x="73916" y="8302"/>
                </a:cubicBezTo>
                <a:cubicBezTo>
                  <a:pt x="73957" y="8275"/>
                  <a:pt x="74003" y="8256"/>
                  <a:pt x="74053" y="8247"/>
                </a:cubicBezTo>
                <a:lnTo>
                  <a:pt x="74053" y="8243"/>
                </a:lnTo>
                <a:close/>
                <a:moveTo>
                  <a:pt x="85176" y="8404"/>
                </a:moveTo>
                <a:cubicBezTo>
                  <a:pt x="85175" y="8404"/>
                  <a:pt x="85175" y="8404"/>
                  <a:pt x="85174" y="8405"/>
                </a:cubicBezTo>
                <a:lnTo>
                  <a:pt x="85174" y="8405"/>
                </a:lnTo>
                <a:lnTo>
                  <a:pt x="85186" y="8408"/>
                </a:lnTo>
                <a:cubicBezTo>
                  <a:pt x="85183" y="8405"/>
                  <a:pt x="85179" y="8404"/>
                  <a:pt x="85176" y="8404"/>
                </a:cubicBezTo>
                <a:close/>
                <a:moveTo>
                  <a:pt x="76044" y="8450"/>
                </a:moveTo>
                <a:cubicBezTo>
                  <a:pt x="76043" y="8450"/>
                  <a:pt x="76043" y="8450"/>
                  <a:pt x="76042" y="8450"/>
                </a:cubicBezTo>
                <a:lnTo>
                  <a:pt x="76042" y="8450"/>
                </a:lnTo>
                <a:lnTo>
                  <a:pt x="76054" y="8454"/>
                </a:lnTo>
                <a:cubicBezTo>
                  <a:pt x="76051" y="8451"/>
                  <a:pt x="76047" y="8450"/>
                  <a:pt x="76044" y="8450"/>
                </a:cubicBezTo>
                <a:close/>
                <a:moveTo>
                  <a:pt x="93047" y="8435"/>
                </a:moveTo>
                <a:lnTo>
                  <a:pt x="93089" y="8504"/>
                </a:lnTo>
                <a:cubicBezTo>
                  <a:pt x="93089" y="8504"/>
                  <a:pt x="93084" y="8509"/>
                  <a:pt x="93084" y="8509"/>
                </a:cubicBezTo>
                <a:lnTo>
                  <a:pt x="93034" y="8467"/>
                </a:lnTo>
                <a:cubicBezTo>
                  <a:pt x="93043" y="8458"/>
                  <a:pt x="93047" y="8449"/>
                  <a:pt x="93047" y="8440"/>
                </a:cubicBezTo>
                <a:lnTo>
                  <a:pt x="93047" y="8435"/>
                </a:lnTo>
                <a:close/>
                <a:moveTo>
                  <a:pt x="75090" y="8541"/>
                </a:moveTo>
                <a:lnTo>
                  <a:pt x="75109" y="8568"/>
                </a:lnTo>
                <a:lnTo>
                  <a:pt x="75058" y="8582"/>
                </a:lnTo>
                <a:cubicBezTo>
                  <a:pt x="75058" y="8578"/>
                  <a:pt x="75054" y="8578"/>
                  <a:pt x="75049" y="8573"/>
                </a:cubicBezTo>
                <a:lnTo>
                  <a:pt x="75090" y="8541"/>
                </a:lnTo>
                <a:close/>
                <a:moveTo>
                  <a:pt x="85168" y="8546"/>
                </a:moveTo>
                <a:cubicBezTo>
                  <a:pt x="85186" y="8568"/>
                  <a:pt x="85200" y="8596"/>
                  <a:pt x="85209" y="8624"/>
                </a:cubicBezTo>
                <a:lnTo>
                  <a:pt x="85195" y="8624"/>
                </a:lnTo>
                <a:lnTo>
                  <a:pt x="85154" y="8582"/>
                </a:lnTo>
                <a:cubicBezTo>
                  <a:pt x="85163" y="8573"/>
                  <a:pt x="85168" y="8559"/>
                  <a:pt x="85168" y="8546"/>
                </a:cubicBezTo>
                <a:close/>
                <a:moveTo>
                  <a:pt x="90376" y="8564"/>
                </a:moveTo>
                <a:cubicBezTo>
                  <a:pt x="90390" y="8582"/>
                  <a:pt x="90399" y="8605"/>
                  <a:pt x="90409" y="8624"/>
                </a:cubicBezTo>
                <a:lnTo>
                  <a:pt x="90386" y="8624"/>
                </a:lnTo>
                <a:cubicBezTo>
                  <a:pt x="90367" y="8614"/>
                  <a:pt x="90354" y="8605"/>
                  <a:pt x="90335" y="8596"/>
                </a:cubicBezTo>
                <a:lnTo>
                  <a:pt x="90376" y="8564"/>
                </a:lnTo>
                <a:close/>
                <a:moveTo>
                  <a:pt x="94089" y="8578"/>
                </a:moveTo>
                <a:lnTo>
                  <a:pt x="94103" y="8596"/>
                </a:lnTo>
                <a:cubicBezTo>
                  <a:pt x="94089" y="8614"/>
                  <a:pt x="94075" y="8624"/>
                  <a:pt x="94052" y="8624"/>
                </a:cubicBezTo>
                <a:cubicBezTo>
                  <a:pt x="94052" y="8619"/>
                  <a:pt x="94048" y="8619"/>
                  <a:pt x="94043" y="8614"/>
                </a:cubicBezTo>
                <a:lnTo>
                  <a:pt x="94089" y="8578"/>
                </a:lnTo>
                <a:close/>
                <a:moveTo>
                  <a:pt x="89298" y="8591"/>
                </a:moveTo>
                <a:cubicBezTo>
                  <a:pt x="89307" y="8605"/>
                  <a:pt x="89312" y="8614"/>
                  <a:pt x="89316" y="8628"/>
                </a:cubicBezTo>
                <a:lnTo>
                  <a:pt x="89289" y="8628"/>
                </a:lnTo>
                <a:lnTo>
                  <a:pt x="89243" y="8605"/>
                </a:lnTo>
                <a:cubicBezTo>
                  <a:pt x="89261" y="8601"/>
                  <a:pt x="89280" y="8596"/>
                  <a:pt x="89298" y="8596"/>
                </a:cubicBezTo>
                <a:lnTo>
                  <a:pt x="89298" y="8591"/>
                </a:lnTo>
                <a:close/>
                <a:moveTo>
                  <a:pt x="84148" y="8634"/>
                </a:moveTo>
                <a:cubicBezTo>
                  <a:pt x="84148" y="8634"/>
                  <a:pt x="84147" y="8634"/>
                  <a:pt x="84146" y="8634"/>
                </a:cubicBezTo>
                <a:lnTo>
                  <a:pt x="84146" y="8634"/>
                </a:lnTo>
                <a:lnTo>
                  <a:pt x="84158" y="8637"/>
                </a:lnTo>
                <a:cubicBezTo>
                  <a:pt x="84155" y="8635"/>
                  <a:pt x="84151" y="8634"/>
                  <a:pt x="84148" y="8634"/>
                </a:cubicBezTo>
                <a:close/>
                <a:moveTo>
                  <a:pt x="95225" y="8666"/>
                </a:moveTo>
                <a:cubicBezTo>
                  <a:pt x="95228" y="8668"/>
                  <a:pt x="95230" y="8670"/>
                  <a:pt x="95232" y="8672"/>
                </a:cubicBezTo>
                <a:lnTo>
                  <a:pt x="95232" y="8672"/>
                </a:lnTo>
                <a:cubicBezTo>
                  <a:pt x="95229" y="8670"/>
                  <a:pt x="95227" y="8668"/>
                  <a:pt x="95225" y="8666"/>
                </a:cubicBezTo>
                <a:close/>
                <a:moveTo>
                  <a:pt x="86623" y="8509"/>
                </a:moveTo>
                <a:lnTo>
                  <a:pt x="86751" y="8679"/>
                </a:lnTo>
                <a:cubicBezTo>
                  <a:pt x="86632" y="8646"/>
                  <a:pt x="86682" y="8610"/>
                  <a:pt x="86563" y="8555"/>
                </a:cubicBezTo>
                <a:lnTo>
                  <a:pt x="86623" y="8509"/>
                </a:lnTo>
                <a:close/>
                <a:moveTo>
                  <a:pt x="84430" y="8686"/>
                </a:moveTo>
                <a:cubicBezTo>
                  <a:pt x="84430" y="8686"/>
                  <a:pt x="84430" y="8686"/>
                  <a:pt x="84430" y="8686"/>
                </a:cubicBezTo>
                <a:lnTo>
                  <a:pt x="84430" y="8686"/>
                </a:lnTo>
                <a:lnTo>
                  <a:pt x="84438" y="8688"/>
                </a:lnTo>
                <a:cubicBezTo>
                  <a:pt x="84435" y="8686"/>
                  <a:pt x="84432" y="8686"/>
                  <a:pt x="84430" y="8686"/>
                </a:cubicBezTo>
                <a:close/>
                <a:moveTo>
                  <a:pt x="85012" y="8674"/>
                </a:moveTo>
                <a:lnTo>
                  <a:pt x="85021" y="8683"/>
                </a:lnTo>
                <a:lnTo>
                  <a:pt x="84966" y="8715"/>
                </a:lnTo>
                <a:lnTo>
                  <a:pt x="84966" y="8711"/>
                </a:lnTo>
                <a:lnTo>
                  <a:pt x="85012" y="8674"/>
                </a:lnTo>
                <a:close/>
                <a:moveTo>
                  <a:pt x="89720" y="8706"/>
                </a:moveTo>
                <a:lnTo>
                  <a:pt x="89739" y="8729"/>
                </a:lnTo>
                <a:cubicBezTo>
                  <a:pt x="89729" y="8724"/>
                  <a:pt x="89720" y="8720"/>
                  <a:pt x="89711" y="8715"/>
                </a:cubicBezTo>
                <a:lnTo>
                  <a:pt x="89720" y="8706"/>
                </a:lnTo>
                <a:close/>
                <a:moveTo>
                  <a:pt x="96700" y="8500"/>
                </a:moveTo>
                <a:lnTo>
                  <a:pt x="96879" y="8743"/>
                </a:lnTo>
                <a:lnTo>
                  <a:pt x="96787" y="8757"/>
                </a:lnTo>
                <a:cubicBezTo>
                  <a:pt x="96774" y="8743"/>
                  <a:pt x="96755" y="8734"/>
                  <a:pt x="96741" y="8729"/>
                </a:cubicBezTo>
                <a:lnTo>
                  <a:pt x="96806" y="8679"/>
                </a:lnTo>
                <a:cubicBezTo>
                  <a:pt x="96746" y="8642"/>
                  <a:pt x="96691" y="8596"/>
                  <a:pt x="96650" y="8541"/>
                </a:cubicBezTo>
                <a:lnTo>
                  <a:pt x="96700" y="8500"/>
                </a:lnTo>
                <a:close/>
                <a:moveTo>
                  <a:pt x="84432" y="8769"/>
                </a:moveTo>
                <a:lnTo>
                  <a:pt x="84438" y="8770"/>
                </a:lnTo>
                <a:cubicBezTo>
                  <a:pt x="84436" y="8769"/>
                  <a:pt x="84434" y="8769"/>
                  <a:pt x="84432" y="8769"/>
                </a:cubicBezTo>
                <a:close/>
                <a:moveTo>
                  <a:pt x="88119" y="8591"/>
                </a:moveTo>
                <a:lnTo>
                  <a:pt x="88252" y="8775"/>
                </a:lnTo>
                <a:lnTo>
                  <a:pt x="88252" y="8775"/>
                </a:lnTo>
                <a:lnTo>
                  <a:pt x="87940" y="8633"/>
                </a:lnTo>
                <a:cubicBezTo>
                  <a:pt x="88009" y="8614"/>
                  <a:pt x="88064" y="8605"/>
                  <a:pt x="88119" y="8596"/>
                </a:cubicBezTo>
                <a:lnTo>
                  <a:pt x="88119" y="8591"/>
                </a:lnTo>
                <a:close/>
                <a:moveTo>
                  <a:pt x="87371" y="8724"/>
                </a:moveTo>
                <a:cubicBezTo>
                  <a:pt x="87394" y="8743"/>
                  <a:pt x="87417" y="8757"/>
                  <a:pt x="87444" y="8766"/>
                </a:cubicBezTo>
                <a:lnTo>
                  <a:pt x="87439" y="8770"/>
                </a:lnTo>
                <a:lnTo>
                  <a:pt x="87325" y="8789"/>
                </a:lnTo>
                <a:lnTo>
                  <a:pt x="87247" y="8752"/>
                </a:lnTo>
                <a:cubicBezTo>
                  <a:pt x="87293" y="8738"/>
                  <a:pt x="87334" y="8734"/>
                  <a:pt x="87371" y="8724"/>
                </a:cubicBezTo>
                <a:close/>
                <a:moveTo>
                  <a:pt x="95255" y="8789"/>
                </a:moveTo>
                <a:cubicBezTo>
                  <a:pt x="95259" y="8793"/>
                  <a:pt x="95264" y="8802"/>
                  <a:pt x="95264" y="8811"/>
                </a:cubicBezTo>
                <a:lnTo>
                  <a:pt x="95264" y="8811"/>
                </a:lnTo>
                <a:lnTo>
                  <a:pt x="95227" y="8807"/>
                </a:lnTo>
                <a:lnTo>
                  <a:pt x="95255" y="8789"/>
                </a:lnTo>
                <a:close/>
                <a:moveTo>
                  <a:pt x="74696" y="8591"/>
                </a:moveTo>
                <a:cubicBezTo>
                  <a:pt x="74719" y="8614"/>
                  <a:pt x="74732" y="8642"/>
                  <a:pt x="74742" y="8674"/>
                </a:cubicBezTo>
                <a:lnTo>
                  <a:pt x="74567" y="8656"/>
                </a:lnTo>
                <a:lnTo>
                  <a:pt x="74567" y="8656"/>
                </a:lnTo>
                <a:lnTo>
                  <a:pt x="74687" y="8821"/>
                </a:lnTo>
                <a:cubicBezTo>
                  <a:pt x="74609" y="8757"/>
                  <a:pt x="74517" y="8711"/>
                  <a:pt x="74420" y="8683"/>
                </a:cubicBezTo>
                <a:cubicBezTo>
                  <a:pt x="74503" y="8633"/>
                  <a:pt x="74599" y="8605"/>
                  <a:pt x="74696" y="8591"/>
                </a:cubicBezTo>
                <a:close/>
                <a:moveTo>
                  <a:pt x="90340" y="8757"/>
                </a:moveTo>
                <a:lnTo>
                  <a:pt x="90399" y="8835"/>
                </a:lnTo>
                <a:cubicBezTo>
                  <a:pt x="90358" y="8825"/>
                  <a:pt x="90321" y="8802"/>
                  <a:pt x="90298" y="8766"/>
                </a:cubicBezTo>
                <a:lnTo>
                  <a:pt x="90340" y="8757"/>
                </a:lnTo>
                <a:close/>
                <a:moveTo>
                  <a:pt x="89289" y="8816"/>
                </a:moveTo>
                <a:lnTo>
                  <a:pt x="89330" y="8871"/>
                </a:lnTo>
                <a:lnTo>
                  <a:pt x="89270" y="8876"/>
                </a:lnTo>
                <a:lnTo>
                  <a:pt x="89220" y="8844"/>
                </a:lnTo>
                <a:cubicBezTo>
                  <a:pt x="89243" y="8830"/>
                  <a:pt x="89266" y="8821"/>
                  <a:pt x="89289" y="8816"/>
                </a:cubicBezTo>
                <a:close/>
                <a:moveTo>
                  <a:pt x="90399" y="8844"/>
                </a:moveTo>
                <a:lnTo>
                  <a:pt x="90418" y="8871"/>
                </a:lnTo>
                <a:lnTo>
                  <a:pt x="90390" y="8876"/>
                </a:lnTo>
                <a:lnTo>
                  <a:pt x="90349" y="8858"/>
                </a:lnTo>
                <a:lnTo>
                  <a:pt x="90399" y="8844"/>
                </a:lnTo>
                <a:close/>
                <a:moveTo>
                  <a:pt x="83799" y="8882"/>
                </a:moveTo>
                <a:cubicBezTo>
                  <a:pt x="83799" y="8882"/>
                  <a:pt x="83798" y="8882"/>
                  <a:pt x="83797" y="8882"/>
                </a:cubicBezTo>
                <a:lnTo>
                  <a:pt x="83797" y="8882"/>
                </a:lnTo>
                <a:lnTo>
                  <a:pt x="83810" y="8885"/>
                </a:lnTo>
                <a:cubicBezTo>
                  <a:pt x="83806" y="8883"/>
                  <a:pt x="83803" y="8882"/>
                  <a:pt x="83799" y="8882"/>
                </a:cubicBezTo>
                <a:close/>
                <a:moveTo>
                  <a:pt x="96356" y="8876"/>
                </a:moveTo>
                <a:lnTo>
                  <a:pt x="96361" y="8890"/>
                </a:lnTo>
                <a:lnTo>
                  <a:pt x="96342" y="8890"/>
                </a:lnTo>
                <a:lnTo>
                  <a:pt x="96356" y="8876"/>
                </a:lnTo>
                <a:close/>
                <a:moveTo>
                  <a:pt x="89656" y="8894"/>
                </a:moveTo>
                <a:lnTo>
                  <a:pt x="89610" y="8899"/>
                </a:lnTo>
                <a:lnTo>
                  <a:pt x="89610" y="8899"/>
                </a:lnTo>
                <a:lnTo>
                  <a:pt x="89651" y="8894"/>
                </a:lnTo>
                <a:close/>
                <a:moveTo>
                  <a:pt x="96627" y="8922"/>
                </a:moveTo>
                <a:lnTo>
                  <a:pt x="96636" y="8926"/>
                </a:lnTo>
                <a:lnTo>
                  <a:pt x="96622" y="8931"/>
                </a:lnTo>
                <a:lnTo>
                  <a:pt x="96608" y="8922"/>
                </a:lnTo>
                <a:close/>
                <a:moveTo>
                  <a:pt x="74719" y="8858"/>
                </a:moveTo>
                <a:lnTo>
                  <a:pt x="74760" y="8917"/>
                </a:lnTo>
                <a:lnTo>
                  <a:pt x="74553" y="8940"/>
                </a:lnTo>
                <a:lnTo>
                  <a:pt x="74489" y="8903"/>
                </a:lnTo>
                <a:cubicBezTo>
                  <a:pt x="74563" y="8876"/>
                  <a:pt x="74641" y="8862"/>
                  <a:pt x="74719" y="8858"/>
                </a:cubicBezTo>
                <a:close/>
                <a:moveTo>
                  <a:pt x="75044" y="8940"/>
                </a:moveTo>
                <a:lnTo>
                  <a:pt x="75054" y="8959"/>
                </a:lnTo>
                <a:lnTo>
                  <a:pt x="75031" y="8959"/>
                </a:lnTo>
                <a:lnTo>
                  <a:pt x="75008" y="8949"/>
                </a:lnTo>
                <a:lnTo>
                  <a:pt x="75044" y="8940"/>
                </a:lnTo>
                <a:close/>
                <a:moveTo>
                  <a:pt x="76686" y="8973"/>
                </a:moveTo>
                <a:cubicBezTo>
                  <a:pt x="76686" y="8973"/>
                  <a:pt x="76685" y="8973"/>
                  <a:pt x="76684" y="8974"/>
                </a:cubicBezTo>
                <a:lnTo>
                  <a:pt x="76684" y="8974"/>
                </a:lnTo>
                <a:lnTo>
                  <a:pt x="76697" y="8977"/>
                </a:lnTo>
                <a:cubicBezTo>
                  <a:pt x="76693" y="8975"/>
                  <a:pt x="76690" y="8973"/>
                  <a:pt x="76686" y="8973"/>
                </a:cubicBezTo>
                <a:close/>
                <a:moveTo>
                  <a:pt x="87357" y="8945"/>
                </a:moveTo>
                <a:cubicBezTo>
                  <a:pt x="87361" y="8954"/>
                  <a:pt x="87361" y="8959"/>
                  <a:pt x="87366" y="8968"/>
                </a:cubicBezTo>
                <a:lnTo>
                  <a:pt x="87288" y="8991"/>
                </a:lnTo>
                <a:lnTo>
                  <a:pt x="87325" y="9023"/>
                </a:lnTo>
                <a:lnTo>
                  <a:pt x="87320" y="9023"/>
                </a:lnTo>
                <a:cubicBezTo>
                  <a:pt x="87297" y="9009"/>
                  <a:pt x="87270" y="9000"/>
                  <a:pt x="87247" y="8995"/>
                </a:cubicBezTo>
                <a:cubicBezTo>
                  <a:pt x="87279" y="8972"/>
                  <a:pt x="87316" y="8959"/>
                  <a:pt x="87357" y="8945"/>
                </a:cubicBezTo>
                <a:close/>
                <a:moveTo>
                  <a:pt x="95227" y="8981"/>
                </a:moveTo>
                <a:lnTo>
                  <a:pt x="95282" y="9055"/>
                </a:lnTo>
                <a:lnTo>
                  <a:pt x="95204" y="9064"/>
                </a:lnTo>
                <a:lnTo>
                  <a:pt x="95085" y="9004"/>
                </a:lnTo>
                <a:cubicBezTo>
                  <a:pt x="95135" y="8995"/>
                  <a:pt x="95181" y="8991"/>
                  <a:pt x="95227" y="8981"/>
                </a:cubicBezTo>
                <a:close/>
                <a:moveTo>
                  <a:pt x="84241" y="9041"/>
                </a:moveTo>
                <a:lnTo>
                  <a:pt x="84255" y="9064"/>
                </a:lnTo>
                <a:lnTo>
                  <a:pt x="84232" y="9078"/>
                </a:lnTo>
                <a:cubicBezTo>
                  <a:pt x="84227" y="9073"/>
                  <a:pt x="84223" y="9069"/>
                  <a:pt x="84218" y="9064"/>
                </a:cubicBezTo>
                <a:cubicBezTo>
                  <a:pt x="84227" y="9055"/>
                  <a:pt x="84232" y="9050"/>
                  <a:pt x="84241" y="9041"/>
                </a:cubicBezTo>
                <a:close/>
                <a:moveTo>
                  <a:pt x="91501" y="9082"/>
                </a:moveTo>
                <a:cubicBezTo>
                  <a:pt x="91524" y="9105"/>
                  <a:pt x="91551" y="9119"/>
                  <a:pt x="91583" y="9128"/>
                </a:cubicBezTo>
                <a:lnTo>
                  <a:pt x="91579" y="9133"/>
                </a:lnTo>
                <a:lnTo>
                  <a:pt x="91432" y="9156"/>
                </a:lnTo>
                <a:lnTo>
                  <a:pt x="91432" y="9165"/>
                </a:lnTo>
                <a:lnTo>
                  <a:pt x="91326" y="9119"/>
                </a:lnTo>
                <a:cubicBezTo>
                  <a:pt x="91395" y="9101"/>
                  <a:pt x="91446" y="9092"/>
                  <a:pt x="91501" y="9082"/>
                </a:cubicBezTo>
                <a:close/>
                <a:moveTo>
                  <a:pt x="93424" y="9082"/>
                </a:moveTo>
                <a:cubicBezTo>
                  <a:pt x="93451" y="9105"/>
                  <a:pt x="93479" y="9119"/>
                  <a:pt x="93506" y="9128"/>
                </a:cubicBezTo>
                <a:lnTo>
                  <a:pt x="93506" y="9133"/>
                </a:lnTo>
                <a:lnTo>
                  <a:pt x="93355" y="9156"/>
                </a:lnTo>
                <a:lnTo>
                  <a:pt x="93355" y="9165"/>
                </a:lnTo>
                <a:lnTo>
                  <a:pt x="93254" y="9119"/>
                </a:lnTo>
                <a:cubicBezTo>
                  <a:pt x="93323" y="9101"/>
                  <a:pt x="93373" y="9092"/>
                  <a:pt x="93424" y="9082"/>
                </a:cubicBezTo>
                <a:close/>
                <a:moveTo>
                  <a:pt x="77531" y="9221"/>
                </a:moveTo>
                <a:cubicBezTo>
                  <a:pt x="77530" y="9221"/>
                  <a:pt x="77530" y="9221"/>
                  <a:pt x="77529" y="9221"/>
                </a:cubicBezTo>
                <a:lnTo>
                  <a:pt x="77529" y="9221"/>
                </a:lnTo>
                <a:lnTo>
                  <a:pt x="77541" y="9225"/>
                </a:lnTo>
                <a:cubicBezTo>
                  <a:pt x="77537" y="9222"/>
                  <a:pt x="77534" y="9221"/>
                  <a:pt x="77531" y="9221"/>
                </a:cubicBezTo>
                <a:close/>
                <a:moveTo>
                  <a:pt x="94442" y="9174"/>
                </a:moveTo>
                <a:cubicBezTo>
                  <a:pt x="94452" y="9225"/>
                  <a:pt x="94470" y="9271"/>
                  <a:pt x="94497" y="9312"/>
                </a:cubicBezTo>
                <a:cubicBezTo>
                  <a:pt x="94419" y="9275"/>
                  <a:pt x="94332" y="9238"/>
                  <a:pt x="94268" y="9206"/>
                </a:cubicBezTo>
                <a:cubicBezTo>
                  <a:pt x="94337" y="9193"/>
                  <a:pt x="94387" y="9183"/>
                  <a:pt x="94438" y="9174"/>
                </a:cubicBezTo>
                <a:close/>
                <a:moveTo>
                  <a:pt x="82393" y="9360"/>
                </a:moveTo>
                <a:cubicBezTo>
                  <a:pt x="82393" y="9360"/>
                  <a:pt x="82393" y="9360"/>
                  <a:pt x="82393" y="9360"/>
                </a:cubicBezTo>
                <a:lnTo>
                  <a:pt x="82393" y="9360"/>
                </a:lnTo>
                <a:lnTo>
                  <a:pt x="82401" y="9362"/>
                </a:lnTo>
                <a:cubicBezTo>
                  <a:pt x="82398" y="9361"/>
                  <a:pt x="82395" y="9360"/>
                  <a:pt x="82393" y="9360"/>
                </a:cubicBezTo>
                <a:close/>
                <a:moveTo>
                  <a:pt x="93414" y="9298"/>
                </a:moveTo>
                <a:cubicBezTo>
                  <a:pt x="93424" y="9303"/>
                  <a:pt x="93428" y="9321"/>
                  <a:pt x="93433" y="9326"/>
                </a:cubicBezTo>
                <a:lnTo>
                  <a:pt x="93433" y="9330"/>
                </a:lnTo>
                <a:lnTo>
                  <a:pt x="93355" y="9353"/>
                </a:lnTo>
                <a:lnTo>
                  <a:pt x="93428" y="9417"/>
                </a:lnTo>
                <a:lnTo>
                  <a:pt x="93401" y="9422"/>
                </a:lnTo>
                <a:cubicBezTo>
                  <a:pt x="93355" y="9399"/>
                  <a:pt x="93304" y="9376"/>
                  <a:pt x="93254" y="9367"/>
                </a:cubicBezTo>
                <a:cubicBezTo>
                  <a:pt x="93304" y="9335"/>
                  <a:pt x="93355" y="9312"/>
                  <a:pt x="93414" y="9298"/>
                </a:cubicBezTo>
                <a:close/>
                <a:moveTo>
                  <a:pt x="75554" y="9417"/>
                </a:moveTo>
                <a:lnTo>
                  <a:pt x="75453" y="9431"/>
                </a:lnTo>
                <a:cubicBezTo>
                  <a:pt x="75485" y="9427"/>
                  <a:pt x="75517" y="9422"/>
                  <a:pt x="75549" y="9417"/>
                </a:cubicBezTo>
                <a:close/>
                <a:moveTo>
                  <a:pt x="92474" y="9349"/>
                </a:moveTo>
                <a:cubicBezTo>
                  <a:pt x="92483" y="9376"/>
                  <a:pt x="92497" y="9399"/>
                  <a:pt x="92515" y="9427"/>
                </a:cubicBezTo>
                <a:lnTo>
                  <a:pt x="92492" y="9431"/>
                </a:lnTo>
                <a:lnTo>
                  <a:pt x="92419" y="9427"/>
                </a:lnTo>
                <a:lnTo>
                  <a:pt x="92396" y="9413"/>
                </a:lnTo>
                <a:lnTo>
                  <a:pt x="92364" y="9390"/>
                </a:lnTo>
                <a:cubicBezTo>
                  <a:pt x="92400" y="9372"/>
                  <a:pt x="92432" y="9358"/>
                  <a:pt x="92474" y="9349"/>
                </a:cubicBezTo>
                <a:close/>
                <a:moveTo>
                  <a:pt x="94452" y="9381"/>
                </a:moveTo>
                <a:lnTo>
                  <a:pt x="94452" y="9385"/>
                </a:lnTo>
                <a:lnTo>
                  <a:pt x="94507" y="9436"/>
                </a:lnTo>
                <a:lnTo>
                  <a:pt x="94314" y="9472"/>
                </a:lnTo>
                <a:cubicBezTo>
                  <a:pt x="94295" y="9468"/>
                  <a:pt x="94282" y="9459"/>
                  <a:pt x="94263" y="9459"/>
                </a:cubicBezTo>
                <a:cubicBezTo>
                  <a:pt x="94323" y="9422"/>
                  <a:pt x="94387" y="9394"/>
                  <a:pt x="94452" y="9381"/>
                </a:cubicBezTo>
                <a:close/>
                <a:moveTo>
                  <a:pt x="77293" y="9468"/>
                </a:moveTo>
                <a:lnTo>
                  <a:pt x="77348" y="9523"/>
                </a:lnTo>
                <a:lnTo>
                  <a:pt x="77330" y="9537"/>
                </a:lnTo>
                <a:cubicBezTo>
                  <a:pt x="77321" y="9537"/>
                  <a:pt x="77311" y="9532"/>
                  <a:pt x="77307" y="9528"/>
                </a:cubicBezTo>
                <a:cubicBezTo>
                  <a:pt x="77289" y="9514"/>
                  <a:pt x="77284" y="9491"/>
                  <a:pt x="77289" y="9468"/>
                </a:cubicBezTo>
                <a:close/>
                <a:moveTo>
                  <a:pt x="79924" y="9585"/>
                </a:moveTo>
                <a:cubicBezTo>
                  <a:pt x="79924" y="9585"/>
                  <a:pt x="79924" y="9585"/>
                  <a:pt x="79924" y="9585"/>
                </a:cubicBezTo>
                <a:lnTo>
                  <a:pt x="79924" y="9585"/>
                </a:lnTo>
                <a:lnTo>
                  <a:pt x="79932" y="9587"/>
                </a:lnTo>
                <a:cubicBezTo>
                  <a:pt x="79929" y="9586"/>
                  <a:pt x="79926" y="9585"/>
                  <a:pt x="79924" y="9585"/>
                </a:cubicBezTo>
                <a:close/>
                <a:moveTo>
                  <a:pt x="77334" y="9619"/>
                </a:moveTo>
                <a:lnTo>
                  <a:pt x="77339" y="9624"/>
                </a:lnTo>
                <a:lnTo>
                  <a:pt x="77321" y="9629"/>
                </a:lnTo>
                <a:lnTo>
                  <a:pt x="77334" y="9619"/>
                </a:lnTo>
                <a:close/>
                <a:moveTo>
                  <a:pt x="81175" y="9643"/>
                </a:moveTo>
                <a:cubicBezTo>
                  <a:pt x="81174" y="9643"/>
                  <a:pt x="81173" y="9643"/>
                  <a:pt x="81173" y="9644"/>
                </a:cubicBezTo>
                <a:lnTo>
                  <a:pt x="81173" y="9644"/>
                </a:lnTo>
                <a:lnTo>
                  <a:pt x="81185" y="9647"/>
                </a:lnTo>
                <a:cubicBezTo>
                  <a:pt x="81181" y="9645"/>
                  <a:pt x="81178" y="9643"/>
                  <a:pt x="81175" y="9643"/>
                </a:cubicBezTo>
                <a:close/>
                <a:moveTo>
                  <a:pt x="81647" y="9643"/>
                </a:moveTo>
                <a:cubicBezTo>
                  <a:pt x="81646" y="9643"/>
                  <a:pt x="81645" y="9644"/>
                  <a:pt x="81645" y="9644"/>
                </a:cubicBezTo>
                <a:lnTo>
                  <a:pt x="81645" y="9644"/>
                </a:lnTo>
                <a:lnTo>
                  <a:pt x="81657" y="9647"/>
                </a:lnTo>
                <a:cubicBezTo>
                  <a:pt x="81654" y="9645"/>
                  <a:pt x="81650" y="9643"/>
                  <a:pt x="81647" y="9643"/>
                </a:cubicBezTo>
                <a:close/>
                <a:moveTo>
                  <a:pt x="76366" y="9427"/>
                </a:moveTo>
                <a:cubicBezTo>
                  <a:pt x="76394" y="9454"/>
                  <a:pt x="76412" y="9491"/>
                  <a:pt x="76426" y="9528"/>
                </a:cubicBezTo>
                <a:lnTo>
                  <a:pt x="76251" y="9509"/>
                </a:lnTo>
                <a:lnTo>
                  <a:pt x="76440" y="9771"/>
                </a:lnTo>
                <a:lnTo>
                  <a:pt x="76210" y="9798"/>
                </a:lnTo>
                <a:lnTo>
                  <a:pt x="76109" y="9752"/>
                </a:lnTo>
                <a:cubicBezTo>
                  <a:pt x="76192" y="9720"/>
                  <a:pt x="76279" y="9702"/>
                  <a:pt x="76366" y="9702"/>
                </a:cubicBezTo>
                <a:cubicBezTo>
                  <a:pt x="76274" y="9624"/>
                  <a:pt x="76164" y="9564"/>
                  <a:pt x="76049" y="9528"/>
                </a:cubicBezTo>
                <a:cubicBezTo>
                  <a:pt x="76146" y="9477"/>
                  <a:pt x="76251" y="9440"/>
                  <a:pt x="76362" y="9427"/>
                </a:cubicBezTo>
                <a:close/>
                <a:moveTo>
                  <a:pt x="81630" y="9826"/>
                </a:moveTo>
                <a:lnTo>
                  <a:pt x="81685" y="9881"/>
                </a:lnTo>
                <a:lnTo>
                  <a:pt x="81676" y="9885"/>
                </a:lnTo>
                <a:lnTo>
                  <a:pt x="81621" y="9835"/>
                </a:lnTo>
                <a:cubicBezTo>
                  <a:pt x="81621" y="9830"/>
                  <a:pt x="81625" y="9830"/>
                  <a:pt x="81630" y="9826"/>
                </a:cubicBezTo>
                <a:close/>
                <a:moveTo>
                  <a:pt x="79493" y="9920"/>
                </a:moveTo>
                <a:cubicBezTo>
                  <a:pt x="79492" y="9920"/>
                  <a:pt x="79492" y="9920"/>
                  <a:pt x="79492" y="9920"/>
                </a:cubicBezTo>
                <a:lnTo>
                  <a:pt x="79492" y="9920"/>
                </a:lnTo>
                <a:lnTo>
                  <a:pt x="79500" y="9922"/>
                </a:lnTo>
                <a:cubicBezTo>
                  <a:pt x="79498" y="9921"/>
                  <a:pt x="79495" y="9920"/>
                  <a:pt x="79493" y="9920"/>
                </a:cubicBezTo>
                <a:close/>
                <a:moveTo>
                  <a:pt x="80899" y="9928"/>
                </a:moveTo>
                <a:cubicBezTo>
                  <a:pt x="80898" y="9928"/>
                  <a:pt x="80898" y="9928"/>
                  <a:pt x="80897" y="9928"/>
                </a:cubicBezTo>
                <a:lnTo>
                  <a:pt x="80897" y="9928"/>
                </a:lnTo>
                <a:lnTo>
                  <a:pt x="80909" y="9931"/>
                </a:lnTo>
                <a:cubicBezTo>
                  <a:pt x="80906" y="9929"/>
                  <a:pt x="80902" y="9928"/>
                  <a:pt x="80899" y="9928"/>
                </a:cubicBezTo>
                <a:close/>
                <a:moveTo>
                  <a:pt x="83107" y="9849"/>
                </a:moveTo>
                <a:cubicBezTo>
                  <a:pt x="83130" y="9881"/>
                  <a:pt x="83162" y="9908"/>
                  <a:pt x="83204" y="9931"/>
                </a:cubicBezTo>
                <a:cubicBezTo>
                  <a:pt x="83204" y="9931"/>
                  <a:pt x="83204" y="9936"/>
                  <a:pt x="83208" y="9941"/>
                </a:cubicBezTo>
                <a:lnTo>
                  <a:pt x="83135" y="9950"/>
                </a:lnTo>
                <a:lnTo>
                  <a:pt x="82970" y="9876"/>
                </a:lnTo>
                <a:cubicBezTo>
                  <a:pt x="83020" y="9867"/>
                  <a:pt x="83066" y="9858"/>
                  <a:pt x="83107" y="9853"/>
                </a:cubicBezTo>
                <a:lnTo>
                  <a:pt x="83107" y="9849"/>
                </a:lnTo>
                <a:close/>
                <a:moveTo>
                  <a:pt x="76880" y="9766"/>
                </a:moveTo>
                <a:cubicBezTo>
                  <a:pt x="76931" y="9835"/>
                  <a:pt x="76981" y="9904"/>
                  <a:pt x="77032" y="9973"/>
                </a:cubicBezTo>
                <a:lnTo>
                  <a:pt x="76793" y="10000"/>
                </a:lnTo>
                <a:cubicBezTo>
                  <a:pt x="76862" y="9977"/>
                  <a:pt x="76935" y="9959"/>
                  <a:pt x="77004" y="9950"/>
                </a:cubicBezTo>
                <a:cubicBezTo>
                  <a:pt x="76917" y="9908"/>
                  <a:pt x="76775" y="9844"/>
                  <a:pt x="76687" y="9807"/>
                </a:cubicBezTo>
                <a:cubicBezTo>
                  <a:pt x="76761" y="9789"/>
                  <a:pt x="76820" y="9780"/>
                  <a:pt x="76880" y="9766"/>
                </a:cubicBezTo>
                <a:close/>
                <a:moveTo>
                  <a:pt x="83107" y="10060"/>
                </a:moveTo>
                <a:cubicBezTo>
                  <a:pt x="83107" y="10064"/>
                  <a:pt x="83107" y="10069"/>
                  <a:pt x="83112" y="10074"/>
                </a:cubicBezTo>
                <a:lnTo>
                  <a:pt x="82984" y="10124"/>
                </a:lnTo>
                <a:lnTo>
                  <a:pt x="82970" y="10120"/>
                </a:lnTo>
                <a:cubicBezTo>
                  <a:pt x="83011" y="10097"/>
                  <a:pt x="83057" y="10078"/>
                  <a:pt x="83103" y="10064"/>
                </a:cubicBezTo>
                <a:lnTo>
                  <a:pt x="83107" y="10060"/>
                </a:lnTo>
                <a:close/>
                <a:moveTo>
                  <a:pt x="78160" y="10142"/>
                </a:moveTo>
                <a:lnTo>
                  <a:pt x="78179" y="10165"/>
                </a:lnTo>
                <a:cubicBezTo>
                  <a:pt x="78170" y="10161"/>
                  <a:pt x="78160" y="10156"/>
                  <a:pt x="78151" y="10152"/>
                </a:cubicBezTo>
                <a:lnTo>
                  <a:pt x="78160" y="10142"/>
                </a:lnTo>
                <a:close/>
                <a:moveTo>
                  <a:pt x="80891" y="10097"/>
                </a:moveTo>
                <a:cubicBezTo>
                  <a:pt x="80909" y="10120"/>
                  <a:pt x="80923" y="10142"/>
                  <a:pt x="80932" y="10165"/>
                </a:cubicBezTo>
                <a:lnTo>
                  <a:pt x="80877" y="10120"/>
                </a:lnTo>
                <a:cubicBezTo>
                  <a:pt x="80886" y="10115"/>
                  <a:pt x="80891" y="10106"/>
                  <a:pt x="80891" y="10097"/>
                </a:cubicBezTo>
                <a:close/>
                <a:moveTo>
                  <a:pt x="78766" y="10299"/>
                </a:moveTo>
                <a:lnTo>
                  <a:pt x="78775" y="10308"/>
                </a:lnTo>
                <a:lnTo>
                  <a:pt x="78592" y="10331"/>
                </a:lnTo>
                <a:cubicBezTo>
                  <a:pt x="78651" y="10317"/>
                  <a:pt x="78707" y="10308"/>
                  <a:pt x="78766" y="10299"/>
                </a:cubicBezTo>
                <a:close/>
                <a:moveTo>
                  <a:pt x="78271" y="10294"/>
                </a:moveTo>
                <a:lnTo>
                  <a:pt x="78284" y="10308"/>
                </a:lnTo>
                <a:lnTo>
                  <a:pt x="78055" y="10335"/>
                </a:lnTo>
                <a:cubicBezTo>
                  <a:pt x="78133" y="10317"/>
                  <a:pt x="78193" y="10308"/>
                  <a:pt x="78271" y="10294"/>
                </a:cubicBezTo>
                <a:close/>
                <a:moveTo>
                  <a:pt x="79294" y="10289"/>
                </a:moveTo>
                <a:cubicBezTo>
                  <a:pt x="79299" y="10299"/>
                  <a:pt x="79308" y="10308"/>
                  <a:pt x="79317" y="10321"/>
                </a:cubicBezTo>
                <a:lnTo>
                  <a:pt x="79175" y="10354"/>
                </a:lnTo>
                <a:cubicBezTo>
                  <a:pt x="79202" y="10377"/>
                  <a:pt x="79221" y="10404"/>
                  <a:pt x="79234" y="10436"/>
                </a:cubicBezTo>
                <a:lnTo>
                  <a:pt x="79028" y="10340"/>
                </a:lnTo>
                <a:cubicBezTo>
                  <a:pt x="79129" y="10312"/>
                  <a:pt x="79198" y="10308"/>
                  <a:pt x="79289" y="10289"/>
                </a:cubicBezTo>
                <a:close/>
                <a:moveTo>
                  <a:pt x="79987" y="10399"/>
                </a:moveTo>
                <a:cubicBezTo>
                  <a:pt x="79996" y="10409"/>
                  <a:pt x="80005" y="10427"/>
                  <a:pt x="80019" y="10441"/>
                </a:cubicBezTo>
                <a:lnTo>
                  <a:pt x="80014" y="10441"/>
                </a:lnTo>
                <a:lnTo>
                  <a:pt x="79946" y="10409"/>
                </a:lnTo>
                <a:cubicBezTo>
                  <a:pt x="79959" y="10404"/>
                  <a:pt x="79973" y="10404"/>
                  <a:pt x="79987" y="10399"/>
                </a:cubicBezTo>
                <a:close/>
                <a:moveTo>
                  <a:pt x="80120" y="10583"/>
                </a:moveTo>
                <a:lnTo>
                  <a:pt x="80134" y="10601"/>
                </a:lnTo>
                <a:lnTo>
                  <a:pt x="80042" y="10611"/>
                </a:lnTo>
                <a:lnTo>
                  <a:pt x="80037" y="10606"/>
                </a:lnTo>
                <a:cubicBezTo>
                  <a:pt x="80065" y="10597"/>
                  <a:pt x="80092" y="10588"/>
                  <a:pt x="80120" y="10583"/>
                </a:cubicBezTo>
                <a:close/>
                <a:moveTo>
                  <a:pt x="79133" y="10533"/>
                </a:moveTo>
                <a:lnTo>
                  <a:pt x="79248" y="10689"/>
                </a:lnTo>
                <a:cubicBezTo>
                  <a:pt x="79179" y="10643"/>
                  <a:pt x="79106" y="10606"/>
                  <a:pt x="79023" y="10583"/>
                </a:cubicBezTo>
                <a:cubicBezTo>
                  <a:pt x="79055" y="10560"/>
                  <a:pt x="79092" y="10546"/>
                  <a:pt x="79133" y="10533"/>
                </a:cubicBezTo>
                <a:close/>
                <a:moveTo>
                  <a:pt x="80597" y="10592"/>
                </a:moveTo>
                <a:lnTo>
                  <a:pt x="80606" y="10611"/>
                </a:lnTo>
                <a:lnTo>
                  <a:pt x="80556" y="10620"/>
                </a:lnTo>
                <a:cubicBezTo>
                  <a:pt x="80565" y="10652"/>
                  <a:pt x="80579" y="10689"/>
                  <a:pt x="80593" y="10721"/>
                </a:cubicBezTo>
                <a:lnTo>
                  <a:pt x="80574" y="10721"/>
                </a:lnTo>
                <a:lnTo>
                  <a:pt x="80386" y="10634"/>
                </a:lnTo>
                <a:cubicBezTo>
                  <a:pt x="80464" y="10615"/>
                  <a:pt x="80528" y="10606"/>
                  <a:pt x="80597" y="10592"/>
                </a:cubicBezTo>
                <a:close/>
                <a:moveTo>
                  <a:pt x="60607" y="1"/>
                </a:moveTo>
                <a:lnTo>
                  <a:pt x="60607" y="1"/>
                </a:lnTo>
                <a:cubicBezTo>
                  <a:pt x="60640" y="19"/>
                  <a:pt x="60667" y="51"/>
                  <a:pt x="60681" y="88"/>
                </a:cubicBezTo>
                <a:cubicBezTo>
                  <a:pt x="60694" y="122"/>
                  <a:pt x="60671" y="172"/>
                  <a:pt x="60642" y="172"/>
                </a:cubicBezTo>
                <a:cubicBezTo>
                  <a:pt x="60640" y="172"/>
                  <a:pt x="60637" y="171"/>
                  <a:pt x="60635" y="171"/>
                </a:cubicBezTo>
                <a:lnTo>
                  <a:pt x="60635" y="171"/>
                </a:lnTo>
                <a:lnTo>
                  <a:pt x="60690" y="235"/>
                </a:lnTo>
                <a:cubicBezTo>
                  <a:pt x="60678" y="259"/>
                  <a:pt x="60652" y="272"/>
                  <a:pt x="60627" y="272"/>
                </a:cubicBezTo>
                <a:cubicBezTo>
                  <a:pt x="60624" y="272"/>
                  <a:pt x="60620" y="272"/>
                  <a:pt x="60617" y="271"/>
                </a:cubicBezTo>
                <a:lnTo>
                  <a:pt x="60617" y="271"/>
                </a:lnTo>
                <a:lnTo>
                  <a:pt x="60685" y="322"/>
                </a:lnTo>
                <a:lnTo>
                  <a:pt x="60630" y="368"/>
                </a:lnTo>
                <a:lnTo>
                  <a:pt x="60685" y="423"/>
                </a:lnTo>
                <a:lnTo>
                  <a:pt x="60552" y="473"/>
                </a:lnTo>
                <a:cubicBezTo>
                  <a:pt x="60589" y="501"/>
                  <a:pt x="60617" y="533"/>
                  <a:pt x="60635" y="579"/>
                </a:cubicBezTo>
                <a:lnTo>
                  <a:pt x="60461" y="579"/>
                </a:lnTo>
                <a:lnTo>
                  <a:pt x="60681" y="818"/>
                </a:lnTo>
                <a:lnTo>
                  <a:pt x="60447" y="873"/>
                </a:lnTo>
                <a:cubicBezTo>
                  <a:pt x="60396" y="850"/>
                  <a:pt x="60401" y="818"/>
                  <a:pt x="60309" y="785"/>
                </a:cubicBezTo>
                <a:lnTo>
                  <a:pt x="60364" y="730"/>
                </a:lnTo>
                <a:cubicBezTo>
                  <a:pt x="60300" y="703"/>
                  <a:pt x="60245" y="662"/>
                  <a:pt x="60194" y="616"/>
                </a:cubicBezTo>
                <a:lnTo>
                  <a:pt x="60259" y="551"/>
                </a:lnTo>
                <a:cubicBezTo>
                  <a:pt x="60240" y="519"/>
                  <a:pt x="60199" y="528"/>
                  <a:pt x="60171" y="515"/>
                </a:cubicBezTo>
                <a:cubicBezTo>
                  <a:pt x="60146" y="506"/>
                  <a:pt x="60136" y="445"/>
                  <a:pt x="60161" y="445"/>
                </a:cubicBezTo>
                <a:cubicBezTo>
                  <a:pt x="60163" y="445"/>
                  <a:pt x="60165" y="445"/>
                  <a:pt x="60167" y="446"/>
                </a:cubicBezTo>
                <a:lnTo>
                  <a:pt x="60075" y="382"/>
                </a:lnTo>
                <a:cubicBezTo>
                  <a:pt x="60098" y="359"/>
                  <a:pt x="60075" y="313"/>
                  <a:pt x="60061" y="281"/>
                </a:cubicBezTo>
                <a:cubicBezTo>
                  <a:pt x="60046" y="253"/>
                  <a:pt x="60053" y="202"/>
                  <a:pt x="60073" y="197"/>
                </a:cubicBezTo>
                <a:lnTo>
                  <a:pt x="60073" y="197"/>
                </a:lnTo>
                <a:lnTo>
                  <a:pt x="60084" y="198"/>
                </a:lnTo>
                <a:cubicBezTo>
                  <a:pt x="60082" y="197"/>
                  <a:pt x="60079" y="196"/>
                  <a:pt x="60077" y="196"/>
                </a:cubicBezTo>
                <a:cubicBezTo>
                  <a:pt x="60076" y="196"/>
                  <a:pt x="60074" y="196"/>
                  <a:pt x="60073" y="197"/>
                </a:cubicBezTo>
                <a:lnTo>
                  <a:pt x="60073" y="197"/>
                </a:lnTo>
                <a:lnTo>
                  <a:pt x="59878" y="171"/>
                </a:lnTo>
                <a:lnTo>
                  <a:pt x="59878" y="171"/>
                </a:lnTo>
                <a:cubicBezTo>
                  <a:pt x="59914" y="189"/>
                  <a:pt x="59937" y="221"/>
                  <a:pt x="59951" y="258"/>
                </a:cubicBezTo>
                <a:cubicBezTo>
                  <a:pt x="59964" y="297"/>
                  <a:pt x="59940" y="345"/>
                  <a:pt x="59909" y="345"/>
                </a:cubicBezTo>
                <a:cubicBezTo>
                  <a:pt x="59908" y="345"/>
                  <a:pt x="59907" y="345"/>
                  <a:pt x="59905" y="345"/>
                </a:cubicBezTo>
                <a:lnTo>
                  <a:pt x="59905" y="345"/>
                </a:lnTo>
                <a:lnTo>
                  <a:pt x="59960" y="409"/>
                </a:lnTo>
                <a:cubicBezTo>
                  <a:pt x="59946" y="431"/>
                  <a:pt x="59926" y="444"/>
                  <a:pt x="59902" y="444"/>
                </a:cubicBezTo>
                <a:cubicBezTo>
                  <a:pt x="59896" y="444"/>
                  <a:pt x="59889" y="443"/>
                  <a:pt x="59882" y="441"/>
                </a:cubicBezTo>
                <a:lnTo>
                  <a:pt x="59882" y="441"/>
                </a:lnTo>
                <a:lnTo>
                  <a:pt x="59951" y="496"/>
                </a:lnTo>
                <a:lnTo>
                  <a:pt x="59901" y="538"/>
                </a:lnTo>
                <a:lnTo>
                  <a:pt x="59951" y="597"/>
                </a:lnTo>
                <a:lnTo>
                  <a:pt x="59818" y="648"/>
                </a:lnTo>
                <a:cubicBezTo>
                  <a:pt x="59855" y="671"/>
                  <a:pt x="59887" y="707"/>
                  <a:pt x="59905" y="749"/>
                </a:cubicBezTo>
                <a:lnTo>
                  <a:pt x="59777" y="749"/>
                </a:lnTo>
                <a:lnTo>
                  <a:pt x="59836" y="689"/>
                </a:lnTo>
                <a:cubicBezTo>
                  <a:pt x="59818" y="657"/>
                  <a:pt x="59777" y="666"/>
                  <a:pt x="59749" y="652"/>
                </a:cubicBezTo>
                <a:cubicBezTo>
                  <a:pt x="59723" y="644"/>
                  <a:pt x="59714" y="578"/>
                  <a:pt x="59739" y="578"/>
                </a:cubicBezTo>
                <a:cubicBezTo>
                  <a:pt x="59741" y="578"/>
                  <a:pt x="59743" y="578"/>
                  <a:pt x="59745" y="579"/>
                </a:cubicBezTo>
                <a:lnTo>
                  <a:pt x="59653" y="519"/>
                </a:lnTo>
                <a:cubicBezTo>
                  <a:pt x="59680" y="492"/>
                  <a:pt x="59653" y="450"/>
                  <a:pt x="59639" y="418"/>
                </a:cubicBezTo>
                <a:cubicBezTo>
                  <a:pt x="59627" y="387"/>
                  <a:pt x="59632" y="340"/>
                  <a:pt x="59651" y="334"/>
                </a:cubicBezTo>
                <a:lnTo>
                  <a:pt x="59651" y="334"/>
                </a:lnTo>
                <a:lnTo>
                  <a:pt x="59662" y="336"/>
                </a:lnTo>
                <a:cubicBezTo>
                  <a:pt x="59659" y="334"/>
                  <a:pt x="59657" y="334"/>
                  <a:pt x="59654" y="334"/>
                </a:cubicBezTo>
                <a:cubicBezTo>
                  <a:pt x="59653" y="334"/>
                  <a:pt x="59652" y="334"/>
                  <a:pt x="59651" y="334"/>
                </a:cubicBezTo>
                <a:lnTo>
                  <a:pt x="59651" y="334"/>
                </a:lnTo>
                <a:lnTo>
                  <a:pt x="59460" y="308"/>
                </a:lnTo>
                <a:lnTo>
                  <a:pt x="59460" y="308"/>
                </a:lnTo>
                <a:cubicBezTo>
                  <a:pt x="59492" y="327"/>
                  <a:pt x="59515" y="359"/>
                  <a:pt x="59534" y="395"/>
                </a:cubicBezTo>
                <a:cubicBezTo>
                  <a:pt x="59542" y="431"/>
                  <a:pt x="59522" y="483"/>
                  <a:pt x="59487" y="483"/>
                </a:cubicBezTo>
                <a:cubicBezTo>
                  <a:pt x="59486" y="483"/>
                  <a:pt x="59485" y="483"/>
                  <a:pt x="59483" y="483"/>
                </a:cubicBezTo>
                <a:lnTo>
                  <a:pt x="59483" y="483"/>
                </a:lnTo>
                <a:lnTo>
                  <a:pt x="59543" y="547"/>
                </a:lnTo>
                <a:cubicBezTo>
                  <a:pt x="59527" y="567"/>
                  <a:pt x="59504" y="580"/>
                  <a:pt x="59477" y="580"/>
                </a:cubicBezTo>
                <a:cubicBezTo>
                  <a:pt x="59473" y="580"/>
                  <a:pt x="59469" y="580"/>
                  <a:pt x="59465" y="579"/>
                </a:cubicBezTo>
                <a:lnTo>
                  <a:pt x="59465" y="579"/>
                </a:lnTo>
                <a:lnTo>
                  <a:pt x="59534" y="629"/>
                </a:lnTo>
                <a:lnTo>
                  <a:pt x="59483" y="675"/>
                </a:lnTo>
                <a:lnTo>
                  <a:pt x="59534" y="730"/>
                </a:lnTo>
                <a:lnTo>
                  <a:pt x="59400" y="781"/>
                </a:lnTo>
                <a:cubicBezTo>
                  <a:pt x="59414" y="790"/>
                  <a:pt x="59423" y="799"/>
                  <a:pt x="59433" y="813"/>
                </a:cubicBezTo>
                <a:cubicBezTo>
                  <a:pt x="59373" y="785"/>
                  <a:pt x="59322" y="749"/>
                  <a:pt x="59277" y="703"/>
                </a:cubicBezTo>
                <a:lnTo>
                  <a:pt x="59332" y="639"/>
                </a:lnTo>
                <a:cubicBezTo>
                  <a:pt x="59318" y="606"/>
                  <a:pt x="59277" y="616"/>
                  <a:pt x="59249" y="602"/>
                </a:cubicBezTo>
                <a:cubicBezTo>
                  <a:pt x="59220" y="594"/>
                  <a:pt x="59213" y="531"/>
                  <a:pt x="59234" y="531"/>
                </a:cubicBezTo>
                <a:cubicBezTo>
                  <a:pt x="59235" y="531"/>
                  <a:pt x="59238" y="532"/>
                  <a:pt x="59240" y="533"/>
                </a:cubicBezTo>
                <a:lnTo>
                  <a:pt x="59153" y="469"/>
                </a:lnTo>
                <a:cubicBezTo>
                  <a:pt x="59176" y="446"/>
                  <a:pt x="59153" y="400"/>
                  <a:pt x="59139" y="368"/>
                </a:cubicBezTo>
                <a:cubicBezTo>
                  <a:pt x="59123" y="340"/>
                  <a:pt x="59128" y="288"/>
                  <a:pt x="59150" y="284"/>
                </a:cubicBezTo>
                <a:lnTo>
                  <a:pt x="59150" y="284"/>
                </a:lnTo>
                <a:lnTo>
                  <a:pt x="59162" y="285"/>
                </a:lnTo>
                <a:cubicBezTo>
                  <a:pt x="59159" y="284"/>
                  <a:pt x="59156" y="283"/>
                  <a:pt x="59153" y="283"/>
                </a:cubicBezTo>
                <a:cubicBezTo>
                  <a:pt x="59152" y="283"/>
                  <a:pt x="59151" y="283"/>
                  <a:pt x="59150" y="284"/>
                </a:cubicBezTo>
                <a:lnTo>
                  <a:pt x="59150" y="284"/>
                </a:lnTo>
                <a:lnTo>
                  <a:pt x="58955" y="258"/>
                </a:lnTo>
                <a:lnTo>
                  <a:pt x="58955" y="258"/>
                </a:lnTo>
                <a:cubicBezTo>
                  <a:pt x="58987" y="276"/>
                  <a:pt x="59015" y="308"/>
                  <a:pt x="59029" y="345"/>
                </a:cubicBezTo>
                <a:cubicBezTo>
                  <a:pt x="59038" y="380"/>
                  <a:pt x="59017" y="432"/>
                  <a:pt x="58987" y="432"/>
                </a:cubicBezTo>
                <a:cubicBezTo>
                  <a:pt x="58985" y="432"/>
                  <a:pt x="58984" y="432"/>
                  <a:pt x="58983" y="432"/>
                </a:cubicBezTo>
                <a:lnTo>
                  <a:pt x="58983" y="432"/>
                </a:lnTo>
                <a:lnTo>
                  <a:pt x="59038" y="496"/>
                </a:lnTo>
                <a:cubicBezTo>
                  <a:pt x="59027" y="518"/>
                  <a:pt x="59005" y="531"/>
                  <a:pt x="58982" y="531"/>
                </a:cubicBezTo>
                <a:cubicBezTo>
                  <a:pt x="58976" y="531"/>
                  <a:pt x="58970" y="530"/>
                  <a:pt x="58965" y="528"/>
                </a:cubicBezTo>
                <a:lnTo>
                  <a:pt x="58965" y="528"/>
                </a:lnTo>
                <a:lnTo>
                  <a:pt x="59033" y="579"/>
                </a:lnTo>
                <a:lnTo>
                  <a:pt x="58978" y="625"/>
                </a:lnTo>
                <a:lnTo>
                  <a:pt x="59033" y="680"/>
                </a:lnTo>
                <a:lnTo>
                  <a:pt x="58900" y="735"/>
                </a:lnTo>
                <a:cubicBezTo>
                  <a:pt x="58937" y="758"/>
                  <a:pt x="58965" y="795"/>
                  <a:pt x="58983" y="836"/>
                </a:cubicBezTo>
                <a:lnTo>
                  <a:pt x="58804" y="841"/>
                </a:lnTo>
                <a:lnTo>
                  <a:pt x="59029" y="1075"/>
                </a:lnTo>
                <a:lnTo>
                  <a:pt x="58726" y="1148"/>
                </a:lnTo>
                <a:lnTo>
                  <a:pt x="58726" y="1148"/>
                </a:lnTo>
                <a:lnTo>
                  <a:pt x="58781" y="1093"/>
                </a:lnTo>
                <a:cubicBezTo>
                  <a:pt x="58717" y="1065"/>
                  <a:pt x="58657" y="1024"/>
                  <a:pt x="58611" y="978"/>
                </a:cubicBezTo>
                <a:lnTo>
                  <a:pt x="58671" y="914"/>
                </a:lnTo>
                <a:cubicBezTo>
                  <a:pt x="58652" y="882"/>
                  <a:pt x="58616" y="891"/>
                  <a:pt x="58584" y="877"/>
                </a:cubicBezTo>
                <a:cubicBezTo>
                  <a:pt x="58558" y="869"/>
                  <a:pt x="58548" y="803"/>
                  <a:pt x="58574" y="803"/>
                </a:cubicBezTo>
                <a:cubicBezTo>
                  <a:pt x="58575" y="803"/>
                  <a:pt x="58577" y="803"/>
                  <a:pt x="58579" y="804"/>
                </a:cubicBezTo>
                <a:lnTo>
                  <a:pt x="58487" y="744"/>
                </a:lnTo>
                <a:cubicBezTo>
                  <a:pt x="58515" y="717"/>
                  <a:pt x="58487" y="675"/>
                  <a:pt x="58473" y="643"/>
                </a:cubicBezTo>
                <a:cubicBezTo>
                  <a:pt x="58462" y="612"/>
                  <a:pt x="58467" y="564"/>
                  <a:pt x="58485" y="559"/>
                </a:cubicBezTo>
                <a:lnTo>
                  <a:pt x="58485" y="559"/>
                </a:lnTo>
                <a:lnTo>
                  <a:pt x="58496" y="561"/>
                </a:lnTo>
                <a:cubicBezTo>
                  <a:pt x="58494" y="559"/>
                  <a:pt x="58491" y="559"/>
                  <a:pt x="58489" y="559"/>
                </a:cubicBezTo>
                <a:cubicBezTo>
                  <a:pt x="58487" y="559"/>
                  <a:pt x="58486" y="559"/>
                  <a:pt x="58485" y="559"/>
                </a:cubicBezTo>
                <a:lnTo>
                  <a:pt x="58485" y="559"/>
                </a:lnTo>
                <a:lnTo>
                  <a:pt x="58295" y="533"/>
                </a:lnTo>
                <a:lnTo>
                  <a:pt x="58295" y="533"/>
                </a:lnTo>
                <a:cubicBezTo>
                  <a:pt x="58327" y="551"/>
                  <a:pt x="58354" y="584"/>
                  <a:pt x="58368" y="620"/>
                </a:cubicBezTo>
                <a:cubicBezTo>
                  <a:pt x="58377" y="656"/>
                  <a:pt x="58356" y="708"/>
                  <a:pt x="58322" y="708"/>
                </a:cubicBezTo>
                <a:cubicBezTo>
                  <a:pt x="58320" y="708"/>
                  <a:pt x="58319" y="708"/>
                  <a:pt x="58317" y="707"/>
                </a:cubicBezTo>
                <a:lnTo>
                  <a:pt x="58317" y="707"/>
                </a:lnTo>
                <a:lnTo>
                  <a:pt x="58377" y="772"/>
                </a:lnTo>
                <a:cubicBezTo>
                  <a:pt x="58373" y="776"/>
                  <a:pt x="58368" y="781"/>
                  <a:pt x="58363" y="785"/>
                </a:cubicBezTo>
                <a:lnTo>
                  <a:pt x="58308" y="776"/>
                </a:lnTo>
                <a:lnTo>
                  <a:pt x="58308" y="776"/>
                </a:lnTo>
                <a:cubicBezTo>
                  <a:pt x="58317" y="785"/>
                  <a:pt x="58327" y="790"/>
                  <a:pt x="58340" y="799"/>
                </a:cubicBezTo>
                <a:cubicBezTo>
                  <a:pt x="58329" y="803"/>
                  <a:pt x="58321" y="804"/>
                  <a:pt x="58313" y="804"/>
                </a:cubicBezTo>
                <a:lnTo>
                  <a:pt x="58313" y="804"/>
                </a:lnTo>
                <a:lnTo>
                  <a:pt x="58106" y="776"/>
                </a:lnTo>
                <a:lnTo>
                  <a:pt x="58106" y="776"/>
                </a:lnTo>
                <a:cubicBezTo>
                  <a:pt x="58138" y="795"/>
                  <a:pt x="58166" y="827"/>
                  <a:pt x="58180" y="863"/>
                </a:cubicBezTo>
                <a:cubicBezTo>
                  <a:pt x="58193" y="899"/>
                  <a:pt x="58168" y="951"/>
                  <a:pt x="58138" y="951"/>
                </a:cubicBezTo>
                <a:cubicBezTo>
                  <a:pt x="58136" y="951"/>
                  <a:pt x="58135" y="951"/>
                  <a:pt x="58134" y="951"/>
                </a:cubicBezTo>
                <a:lnTo>
                  <a:pt x="58134" y="951"/>
                </a:lnTo>
                <a:cubicBezTo>
                  <a:pt x="58152" y="969"/>
                  <a:pt x="58171" y="992"/>
                  <a:pt x="58189" y="1015"/>
                </a:cubicBezTo>
                <a:cubicBezTo>
                  <a:pt x="58173" y="1035"/>
                  <a:pt x="58150" y="1048"/>
                  <a:pt x="58123" y="1048"/>
                </a:cubicBezTo>
                <a:cubicBezTo>
                  <a:pt x="58119" y="1048"/>
                  <a:pt x="58115" y="1048"/>
                  <a:pt x="58111" y="1047"/>
                </a:cubicBezTo>
                <a:lnTo>
                  <a:pt x="58111" y="1047"/>
                </a:lnTo>
                <a:lnTo>
                  <a:pt x="58180" y="1098"/>
                </a:lnTo>
                <a:lnTo>
                  <a:pt x="58161" y="1116"/>
                </a:lnTo>
                <a:lnTo>
                  <a:pt x="58143" y="1116"/>
                </a:lnTo>
                <a:lnTo>
                  <a:pt x="58152" y="1125"/>
                </a:lnTo>
                <a:lnTo>
                  <a:pt x="58129" y="1143"/>
                </a:lnTo>
                <a:lnTo>
                  <a:pt x="58152" y="1171"/>
                </a:lnTo>
                <a:cubicBezTo>
                  <a:pt x="58138" y="1162"/>
                  <a:pt x="58120" y="1157"/>
                  <a:pt x="58106" y="1153"/>
                </a:cubicBezTo>
                <a:lnTo>
                  <a:pt x="58161" y="1093"/>
                </a:lnTo>
                <a:cubicBezTo>
                  <a:pt x="58102" y="1065"/>
                  <a:pt x="58042" y="1029"/>
                  <a:pt x="57996" y="978"/>
                </a:cubicBezTo>
                <a:lnTo>
                  <a:pt x="58056" y="914"/>
                </a:lnTo>
                <a:cubicBezTo>
                  <a:pt x="58038" y="886"/>
                  <a:pt x="57996" y="891"/>
                  <a:pt x="57969" y="882"/>
                </a:cubicBezTo>
                <a:cubicBezTo>
                  <a:pt x="57943" y="869"/>
                  <a:pt x="57933" y="808"/>
                  <a:pt x="57959" y="808"/>
                </a:cubicBezTo>
                <a:cubicBezTo>
                  <a:pt x="57960" y="808"/>
                  <a:pt x="57962" y="808"/>
                  <a:pt x="57964" y="808"/>
                </a:cubicBezTo>
                <a:lnTo>
                  <a:pt x="57872" y="744"/>
                </a:lnTo>
                <a:cubicBezTo>
                  <a:pt x="57900" y="721"/>
                  <a:pt x="57872" y="675"/>
                  <a:pt x="57859" y="643"/>
                </a:cubicBezTo>
                <a:cubicBezTo>
                  <a:pt x="57848" y="618"/>
                  <a:pt x="57851" y="571"/>
                  <a:pt x="57867" y="563"/>
                </a:cubicBezTo>
                <a:lnTo>
                  <a:pt x="57867" y="563"/>
                </a:lnTo>
                <a:lnTo>
                  <a:pt x="57881" y="565"/>
                </a:lnTo>
                <a:cubicBezTo>
                  <a:pt x="57878" y="563"/>
                  <a:pt x="57875" y="562"/>
                  <a:pt x="57872" y="562"/>
                </a:cubicBezTo>
                <a:cubicBezTo>
                  <a:pt x="57870" y="562"/>
                  <a:pt x="57869" y="562"/>
                  <a:pt x="57867" y="563"/>
                </a:cubicBezTo>
                <a:lnTo>
                  <a:pt x="57867" y="563"/>
                </a:lnTo>
                <a:lnTo>
                  <a:pt x="57680" y="538"/>
                </a:lnTo>
                <a:lnTo>
                  <a:pt x="57680" y="538"/>
                </a:lnTo>
                <a:cubicBezTo>
                  <a:pt x="57712" y="556"/>
                  <a:pt x="57735" y="584"/>
                  <a:pt x="57748" y="620"/>
                </a:cubicBezTo>
                <a:cubicBezTo>
                  <a:pt x="57761" y="658"/>
                  <a:pt x="57742" y="708"/>
                  <a:pt x="57711" y="708"/>
                </a:cubicBezTo>
                <a:cubicBezTo>
                  <a:pt x="57708" y="708"/>
                  <a:pt x="57705" y="708"/>
                  <a:pt x="57703" y="707"/>
                </a:cubicBezTo>
                <a:lnTo>
                  <a:pt x="57703" y="707"/>
                </a:lnTo>
                <a:lnTo>
                  <a:pt x="57758" y="772"/>
                </a:lnTo>
                <a:cubicBezTo>
                  <a:pt x="57747" y="793"/>
                  <a:pt x="57724" y="807"/>
                  <a:pt x="57700" y="807"/>
                </a:cubicBezTo>
                <a:cubicBezTo>
                  <a:pt x="57693" y="807"/>
                  <a:pt x="57686" y="806"/>
                  <a:pt x="57680" y="804"/>
                </a:cubicBezTo>
                <a:lnTo>
                  <a:pt x="57680" y="804"/>
                </a:lnTo>
                <a:lnTo>
                  <a:pt x="57748" y="859"/>
                </a:lnTo>
                <a:lnTo>
                  <a:pt x="57712" y="891"/>
                </a:lnTo>
                <a:cubicBezTo>
                  <a:pt x="57698" y="886"/>
                  <a:pt x="57680" y="882"/>
                  <a:pt x="57666" y="877"/>
                </a:cubicBezTo>
                <a:cubicBezTo>
                  <a:pt x="57640" y="869"/>
                  <a:pt x="57630" y="808"/>
                  <a:pt x="57656" y="808"/>
                </a:cubicBezTo>
                <a:cubicBezTo>
                  <a:pt x="57657" y="808"/>
                  <a:pt x="57659" y="808"/>
                  <a:pt x="57661" y="808"/>
                </a:cubicBezTo>
                <a:lnTo>
                  <a:pt x="57569" y="744"/>
                </a:lnTo>
                <a:cubicBezTo>
                  <a:pt x="57597" y="721"/>
                  <a:pt x="57569" y="675"/>
                  <a:pt x="57556" y="643"/>
                </a:cubicBezTo>
                <a:cubicBezTo>
                  <a:pt x="57544" y="616"/>
                  <a:pt x="57549" y="564"/>
                  <a:pt x="57568" y="559"/>
                </a:cubicBezTo>
                <a:lnTo>
                  <a:pt x="57568" y="559"/>
                </a:lnTo>
                <a:lnTo>
                  <a:pt x="57579" y="561"/>
                </a:lnTo>
                <a:cubicBezTo>
                  <a:pt x="57576" y="559"/>
                  <a:pt x="57574" y="559"/>
                  <a:pt x="57571" y="559"/>
                </a:cubicBezTo>
                <a:cubicBezTo>
                  <a:pt x="57570" y="559"/>
                  <a:pt x="57569" y="559"/>
                  <a:pt x="57568" y="559"/>
                </a:cubicBezTo>
                <a:lnTo>
                  <a:pt x="57568" y="559"/>
                </a:lnTo>
                <a:lnTo>
                  <a:pt x="57377" y="533"/>
                </a:lnTo>
                <a:lnTo>
                  <a:pt x="57377" y="533"/>
                </a:lnTo>
                <a:cubicBezTo>
                  <a:pt x="57409" y="551"/>
                  <a:pt x="57432" y="584"/>
                  <a:pt x="57450" y="620"/>
                </a:cubicBezTo>
                <a:cubicBezTo>
                  <a:pt x="57459" y="656"/>
                  <a:pt x="57438" y="708"/>
                  <a:pt x="57404" y="708"/>
                </a:cubicBezTo>
                <a:cubicBezTo>
                  <a:pt x="57403" y="708"/>
                  <a:pt x="57401" y="708"/>
                  <a:pt x="57400" y="707"/>
                </a:cubicBezTo>
                <a:lnTo>
                  <a:pt x="57400" y="707"/>
                </a:lnTo>
                <a:lnTo>
                  <a:pt x="57459" y="772"/>
                </a:lnTo>
                <a:cubicBezTo>
                  <a:pt x="57445" y="793"/>
                  <a:pt x="57425" y="807"/>
                  <a:pt x="57401" y="807"/>
                </a:cubicBezTo>
                <a:cubicBezTo>
                  <a:pt x="57395" y="807"/>
                  <a:pt x="57388" y="806"/>
                  <a:pt x="57381" y="804"/>
                </a:cubicBezTo>
                <a:lnTo>
                  <a:pt x="57381" y="804"/>
                </a:lnTo>
                <a:lnTo>
                  <a:pt x="57450" y="859"/>
                </a:lnTo>
                <a:lnTo>
                  <a:pt x="57400" y="900"/>
                </a:lnTo>
                <a:lnTo>
                  <a:pt x="57450" y="960"/>
                </a:lnTo>
                <a:lnTo>
                  <a:pt x="57317" y="1010"/>
                </a:lnTo>
                <a:cubicBezTo>
                  <a:pt x="57354" y="1033"/>
                  <a:pt x="57386" y="1070"/>
                  <a:pt x="57404" y="1111"/>
                </a:cubicBezTo>
                <a:lnTo>
                  <a:pt x="57225" y="1116"/>
                </a:lnTo>
                <a:lnTo>
                  <a:pt x="57446" y="1350"/>
                </a:lnTo>
                <a:lnTo>
                  <a:pt x="57074" y="1442"/>
                </a:lnTo>
                <a:cubicBezTo>
                  <a:pt x="57111" y="1492"/>
                  <a:pt x="57161" y="1533"/>
                  <a:pt x="57225" y="1552"/>
                </a:cubicBezTo>
                <a:lnTo>
                  <a:pt x="57111" y="1584"/>
                </a:lnTo>
                <a:cubicBezTo>
                  <a:pt x="57097" y="1579"/>
                  <a:pt x="57088" y="1575"/>
                  <a:pt x="57074" y="1570"/>
                </a:cubicBezTo>
                <a:lnTo>
                  <a:pt x="57133" y="1515"/>
                </a:lnTo>
                <a:cubicBezTo>
                  <a:pt x="57069" y="1488"/>
                  <a:pt x="57010" y="1446"/>
                  <a:pt x="56964" y="1400"/>
                </a:cubicBezTo>
                <a:lnTo>
                  <a:pt x="57023" y="1336"/>
                </a:lnTo>
                <a:cubicBezTo>
                  <a:pt x="57005" y="1304"/>
                  <a:pt x="56964" y="1313"/>
                  <a:pt x="56936" y="1299"/>
                </a:cubicBezTo>
                <a:cubicBezTo>
                  <a:pt x="56910" y="1291"/>
                  <a:pt x="56901" y="1225"/>
                  <a:pt x="56926" y="1225"/>
                </a:cubicBezTo>
                <a:cubicBezTo>
                  <a:pt x="56928" y="1225"/>
                  <a:pt x="56930" y="1225"/>
                  <a:pt x="56932" y="1226"/>
                </a:cubicBezTo>
                <a:lnTo>
                  <a:pt x="56840" y="1166"/>
                </a:lnTo>
                <a:cubicBezTo>
                  <a:pt x="56863" y="1139"/>
                  <a:pt x="56840" y="1098"/>
                  <a:pt x="56826" y="1065"/>
                </a:cubicBezTo>
                <a:cubicBezTo>
                  <a:pt x="56810" y="1034"/>
                  <a:pt x="56818" y="987"/>
                  <a:pt x="56837" y="981"/>
                </a:cubicBezTo>
                <a:lnTo>
                  <a:pt x="56837" y="981"/>
                </a:lnTo>
                <a:lnTo>
                  <a:pt x="56849" y="983"/>
                </a:lnTo>
                <a:cubicBezTo>
                  <a:pt x="56846" y="981"/>
                  <a:pt x="56844" y="981"/>
                  <a:pt x="56841" y="981"/>
                </a:cubicBezTo>
                <a:cubicBezTo>
                  <a:pt x="56840" y="981"/>
                  <a:pt x="56839" y="981"/>
                  <a:pt x="56837" y="981"/>
                </a:cubicBezTo>
                <a:lnTo>
                  <a:pt x="56837" y="981"/>
                </a:lnTo>
                <a:lnTo>
                  <a:pt x="56642" y="955"/>
                </a:lnTo>
                <a:lnTo>
                  <a:pt x="56642" y="955"/>
                </a:lnTo>
                <a:cubicBezTo>
                  <a:pt x="56679" y="974"/>
                  <a:pt x="56702" y="1006"/>
                  <a:pt x="56716" y="1042"/>
                </a:cubicBezTo>
                <a:cubicBezTo>
                  <a:pt x="56729" y="1078"/>
                  <a:pt x="56704" y="1130"/>
                  <a:pt x="56674" y="1130"/>
                </a:cubicBezTo>
                <a:cubicBezTo>
                  <a:pt x="56673" y="1130"/>
                  <a:pt x="56671" y="1130"/>
                  <a:pt x="56670" y="1130"/>
                </a:cubicBezTo>
                <a:lnTo>
                  <a:pt x="56670" y="1130"/>
                </a:lnTo>
                <a:lnTo>
                  <a:pt x="56725" y="1194"/>
                </a:lnTo>
                <a:cubicBezTo>
                  <a:pt x="56713" y="1214"/>
                  <a:pt x="56687" y="1227"/>
                  <a:pt x="56662" y="1227"/>
                </a:cubicBezTo>
                <a:cubicBezTo>
                  <a:pt x="56659" y="1227"/>
                  <a:pt x="56655" y="1227"/>
                  <a:pt x="56652" y="1226"/>
                </a:cubicBezTo>
                <a:lnTo>
                  <a:pt x="56652" y="1226"/>
                </a:lnTo>
                <a:lnTo>
                  <a:pt x="56720" y="1276"/>
                </a:lnTo>
                <a:lnTo>
                  <a:pt x="56665" y="1322"/>
                </a:lnTo>
                <a:lnTo>
                  <a:pt x="56720" y="1377"/>
                </a:lnTo>
                <a:lnTo>
                  <a:pt x="56587" y="1433"/>
                </a:lnTo>
                <a:cubicBezTo>
                  <a:pt x="56624" y="1455"/>
                  <a:pt x="56652" y="1492"/>
                  <a:pt x="56670" y="1533"/>
                </a:cubicBezTo>
                <a:lnTo>
                  <a:pt x="56496" y="1538"/>
                </a:lnTo>
                <a:lnTo>
                  <a:pt x="56716" y="1772"/>
                </a:lnTo>
                <a:lnTo>
                  <a:pt x="56606" y="1800"/>
                </a:lnTo>
                <a:cubicBezTo>
                  <a:pt x="56574" y="1777"/>
                  <a:pt x="56541" y="1749"/>
                  <a:pt x="56514" y="1722"/>
                </a:cubicBezTo>
                <a:cubicBezTo>
                  <a:pt x="56532" y="1703"/>
                  <a:pt x="56555" y="1680"/>
                  <a:pt x="56574" y="1662"/>
                </a:cubicBezTo>
                <a:cubicBezTo>
                  <a:pt x="56555" y="1630"/>
                  <a:pt x="56519" y="1634"/>
                  <a:pt x="56486" y="1625"/>
                </a:cubicBezTo>
                <a:cubicBezTo>
                  <a:pt x="56461" y="1612"/>
                  <a:pt x="56455" y="1551"/>
                  <a:pt x="56477" y="1551"/>
                </a:cubicBezTo>
                <a:cubicBezTo>
                  <a:pt x="56479" y="1551"/>
                  <a:pt x="56480" y="1551"/>
                  <a:pt x="56482" y="1552"/>
                </a:cubicBezTo>
                <a:lnTo>
                  <a:pt x="56395" y="1492"/>
                </a:lnTo>
                <a:cubicBezTo>
                  <a:pt x="56418" y="1465"/>
                  <a:pt x="56395" y="1419"/>
                  <a:pt x="56376" y="1387"/>
                </a:cubicBezTo>
                <a:cubicBezTo>
                  <a:pt x="56365" y="1359"/>
                  <a:pt x="56370" y="1312"/>
                  <a:pt x="56391" y="1307"/>
                </a:cubicBezTo>
                <a:lnTo>
                  <a:pt x="56391" y="1307"/>
                </a:lnTo>
                <a:lnTo>
                  <a:pt x="56404" y="1309"/>
                </a:lnTo>
                <a:cubicBezTo>
                  <a:pt x="56401" y="1307"/>
                  <a:pt x="56398" y="1307"/>
                  <a:pt x="56395" y="1307"/>
                </a:cubicBezTo>
                <a:cubicBezTo>
                  <a:pt x="56394" y="1307"/>
                  <a:pt x="56392" y="1307"/>
                  <a:pt x="56391" y="1307"/>
                </a:cubicBezTo>
                <a:lnTo>
                  <a:pt x="56391" y="1307"/>
                </a:lnTo>
                <a:lnTo>
                  <a:pt x="56197" y="1281"/>
                </a:lnTo>
                <a:lnTo>
                  <a:pt x="56197" y="1281"/>
                </a:lnTo>
                <a:cubicBezTo>
                  <a:pt x="56229" y="1299"/>
                  <a:pt x="56257" y="1332"/>
                  <a:pt x="56271" y="1364"/>
                </a:cubicBezTo>
                <a:cubicBezTo>
                  <a:pt x="56279" y="1402"/>
                  <a:pt x="56260" y="1452"/>
                  <a:pt x="56228" y="1452"/>
                </a:cubicBezTo>
                <a:cubicBezTo>
                  <a:pt x="56226" y="1452"/>
                  <a:pt x="56223" y="1452"/>
                  <a:pt x="56220" y="1451"/>
                </a:cubicBezTo>
                <a:lnTo>
                  <a:pt x="56220" y="1451"/>
                </a:lnTo>
                <a:cubicBezTo>
                  <a:pt x="56239" y="1474"/>
                  <a:pt x="56257" y="1497"/>
                  <a:pt x="56280" y="1515"/>
                </a:cubicBezTo>
                <a:cubicBezTo>
                  <a:pt x="56268" y="1539"/>
                  <a:pt x="56242" y="1553"/>
                  <a:pt x="56214" y="1553"/>
                </a:cubicBezTo>
                <a:cubicBezTo>
                  <a:pt x="56210" y="1553"/>
                  <a:pt x="56206" y="1552"/>
                  <a:pt x="56202" y="1552"/>
                </a:cubicBezTo>
                <a:lnTo>
                  <a:pt x="56202" y="1552"/>
                </a:lnTo>
                <a:lnTo>
                  <a:pt x="56271" y="1602"/>
                </a:lnTo>
                <a:lnTo>
                  <a:pt x="56220" y="1648"/>
                </a:lnTo>
                <a:lnTo>
                  <a:pt x="56271" y="1703"/>
                </a:lnTo>
                <a:lnTo>
                  <a:pt x="56138" y="1754"/>
                </a:lnTo>
                <a:cubicBezTo>
                  <a:pt x="56174" y="1781"/>
                  <a:pt x="56206" y="1813"/>
                  <a:pt x="56225" y="1855"/>
                </a:cubicBezTo>
                <a:lnTo>
                  <a:pt x="56046" y="1859"/>
                </a:lnTo>
                <a:lnTo>
                  <a:pt x="56271" y="2093"/>
                </a:lnTo>
                <a:lnTo>
                  <a:pt x="55917" y="2181"/>
                </a:lnTo>
                <a:lnTo>
                  <a:pt x="55885" y="2171"/>
                </a:lnTo>
                <a:cubicBezTo>
                  <a:pt x="56000" y="2125"/>
                  <a:pt x="56073" y="2112"/>
                  <a:pt x="56193" y="2070"/>
                </a:cubicBezTo>
                <a:cubicBezTo>
                  <a:pt x="56069" y="2052"/>
                  <a:pt x="56110" y="2006"/>
                  <a:pt x="55991" y="1965"/>
                </a:cubicBezTo>
                <a:lnTo>
                  <a:pt x="56050" y="1910"/>
                </a:lnTo>
                <a:cubicBezTo>
                  <a:pt x="55986" y="1882"/>
                  <a:pt x="55927" y="1841"/>
                  <a:pt x="55881" y="1795"/>
                </a:cubicBezTo>
                <a:lnTo>
                  <a:pt x="55940" y="1731"/>
                </a:lnTo>
                <a:cubicBezTo>
                  <a:pt x="55922" y="1699"/>
                  <a:pt x="55885" y="1708"/>
                  <a:pt x="55853" y="1694"/>
                </a:cubicBezTo>
                <a:cubicBezTo>
                  <a:pt x="55828" y="1686"/>
                  <a:pt x="55818" y="1624"/>
                  <a:pt x="55841" y="1624"/>
                </a:cubicBezTo>
                <a:cubicBezTo>
                  <a:pt x="55843" y="1624"/>
                  <a:pt x="55846" y="1624"/>
                  <a:pt x="55849" y="1625"/>
                </a:cubicBezTo>
                <a:lnTo>
                  <a:pt x="55761" y="1561"/>
                </a:lnTo>
                <a:cubicBezTo>
                  <a:pt x="55784" y="1538"/>
                  <a:pt x="55761" y="1492"/>
                  <a:pt x="55743" y="1460"/>
                </a:cubicBezTo>
                <a:cubicBezTo>
                  <a:pt x="55731" y="1433"/>
                  <a:pt x="55736" y="1381"/>
                  <a:pt x="55755" y="1376"/>
                </a:cubicBezTo>
                <a:lnTo>
                  <a:pt x="55755" y="1376"/>
                </a:lnTo>
                <a:lnTo>
                  <a:pt x="55766" y="1377"/>
                </a:lnTo>
                <a:cubicBezTo>
                  <a:pt x="55763" y="1376"/>
                  <a:pt x="55761" y="1376"/>
                  <a:pt x="55759" y="1376"/>
                </a:cubicBezTo>
                <a:cubicBezTo>
                  <a:pt x="55757" y="1376"/>
                  <a:pt x="55756" y="1376"/>
                  <a:pt x="55755" y="1376"/>
                </a:cubicBezTo>
                <a:lnTo>
                  <a:pt x="55755" y="1376"/>
                </a:lnTo>
                <a:lnTo>
                  <a:pt x="55564" y="1350"/>
                </a:lnTo>
                <a:lnTo>
                  <a:pt x="55564" y="1350"/>
                </a:lnTo>
                <a:cubicBezTo>
                  <a:pt x="55569" y="1354"/>
                  <a:pt x="55578" y="1359"/>
                  <a:pt x="55582" y="1368"/>
                </a:cubicBezTo>
                <a:lnTo>
                  <a:pt x="55468" y="1350"/>
                </a:lnTo>
                <a:lnTo>
                  <a:pt x="55468" y="1350"/>
                </a:lnTo>
                <a:cubicBezTo>
                  <a:pt x="55477" y="1359"/>
                  <a:pt x="55491" y="1364"/>
                  <a:pt x="55500" y="1373"/>
                </a:cubicBezTo>
                <a:lnTo>
                  <a:pt x="55325" y="1350"/>
                </a:lnTo>
                <a:lnTo>
                  <a:pt x="55325" y="1350"/>
                </a:lnTo>
                <a:cubicBezTo>
                  <a:pt x="55358" y="1368"/>
                  <a:pt x="55385" y="1400"/>
                  <a:pt x="55399" y="1437"/>
                </a:cubicBezTo>
                <a:cubicBezTo>
                  <a:pt x="55412" y="1472"/>
                  <a:pt x="55387" y="1525"/>
                  <a:pt x="55357" y="1525"/>
                </a:cubicBezTo>
                <a:cubicBezTo>
                  <a:pt x="55355" y="1525"/>
                  <a:pt x="55354" y="1524"/>
                  <a:pt x="55353" y="1524"/>
                </a:cubicBezTo>
                <a:lnTo>
                  <a:pt x="55353" y="1524"/>
                </a:lnTo>
                <a:lnTo>
                  <a:pt x="55408" y="1589"/>
                </a:lnTo>
                <a:cubicBezTo>
                  <a:pt x="55397" y="1610"/>
                  <a:pt x="55375" y="1623"/>
                  <a:pt x="55352" y="1623"/>
                </a:cubicBezTo>
                <a:cubicBezTo>
                  <a:pt x="55346" y="1623"/>
                  <a:pt x="55340" y="1623"/>
                  <a:pt x="55335" y="1621"/>
                </a:cubicBezTo>
                <a:lnTo>
                  <a:pt x="55335" y="1621"/>
                </a:lnTo>
                <a:lnTo>
                  <a:pt x="55403" y="1671"/>
                </a:lnTo>
                <a:lnTo>
                  <a:pt x="55348" y="1717"/>
                </a:lnTo>
                <a:lnTo>
                  <a:pt x="55403" y="1772"/>
                </a:lnTo>
                <a:lnTo>
                  <a:pt x="55358" y="1790"/>
                </a:lnTo>
                <a:cubicBezTo>
                  <a:pt x="55330" y="1772"/>
                  <a:pt x="55302" y="1745"/>
                  <a:pt x="55275" y="1722"/>
                </a:cubicBezTo>
                <a:cubicBezTo>
                  <a:pt x="55293" y="1699"/>
                  <a:pt x="55316" y="1680"/>
                  <a:pt x="55335" y="1657"/>
                </a:cubicBezTo>
                <a:cubicBezTo>
                  <a:pt x="55316" y="1625"/>
                  <a:pt x="55280" y="1634"/>
                  <a:pt x="55247" y="1621"/>
                </a:cubicBezTo>
                <a:cubicBezTo>
                  <a:pt x="55222" y="1612"/>
                  <a:pt x="55216" y="1551"/>
                  <a:pt x="55238" y="1551"/>
                </a:cubicBezTo>
                <a:cubicBezTo>
                  <a:pt x="55239" y="1551"/>
                  <a:pt x="55241" y="1551"/>
                  <a:pt x="55243" y="1552"/>
                </a:cubicBezTo>
                <a:lnTo>
                  <a:pt x="55156" y="1488"/>
                </a:lnTo>
                <a:cubicBezTo>
                  <a:pt x="55179" y="1465"/>
                  <a:pt x="55156" y="1419"/>
                  <a:pt x="55137" y="1387"/>
                </a:cubicBezTo>
                <a:cubicBezTo>
                  <a:pt x="55125" y="1359"/>
                  <a:pt x="55131" y="1307"/>
                  <a:pt x="55153" y="1302"/>
                </a:cubicBezTo>
                <a:lnTo>
                  <a:pt x="55153" y="1302"/>
                </a:lnTo>
                <a:lnTo>
                  <a:pt x="55165" y="1304"/>
                </a:lnTo>
                <a:cubicBezTo>
                  <a:pt x="55162" y="1303"/>
                  <a:pt x="55159" y="1302"/>
                  <a:pt x="55156" y="1302"/>
                </a:cubicBezTo>
                <a:cubicBezTo>
                  <a:pt x="55155" y="1302"/>
                  <a:pt x="55154" y="1302"/>
                  <a:pt x="55153" y="1302"/>
                </a:cubicBezTo>
                <a:lnTo>
                  <a:pt x="55153" y="1302"/>
                </a:lnTo>
                <a:lnTo>
                  <a:pt x="54958" y="1276"/>
                </a:lnTo>
                <a:lnTo>
                  <a:pt x="54958" y="1276"/>
                </a:lnTo>
                <a:cubicBezTo>
                  <a:pt x="54990" y="1299"/>
                  <a:pt x="55018" y="1327"/>
                  <a:pt x="55032" y="1364"/>
                </a:cubicBezTo>
                <a:cubicBezTo>
                  <a:pt x="55040" y="1403"/>
                  <a:pt x="55020" y="1451"/>
                  <a:pt x="54990" y="1451"/>
                </a:cubicBezTo>
                <a:cubicBezTo>
                  <a:pt x="54989" y="1451"/>
                  <a:pt x="54987" y="1451"/>
                  <a:pt x="54986" y="1451"/>
                </a:cubicBezTo>
                <a:lnTo>
                  <a:pt x="54986" y="1451"/>
                </a:lnTo>
                <a:lnTo>
                  <a:pt x="55036" y="1515"/>
                </a:lnTo>
                <a:cubicBezTo>
                  <a:pt x="55025" y="1537"/>
                  <a:pt x="55003" y="1550"/>
                  <a:pt x="54980" y="1550"/>
                </a:cubicBezTo>
                <a:cubicBezTo>
                  <a:pt x="54975" y="1550"/>
                  <a:pt x="54969" y="1549"/>
                  <a:pt x="54963" y="1547"/>
                </a:cubicBezTo>
                <a:lnTo>
                  <a:pt x="54963" y="1547"/>
                </a:lnTo>
                <a:lnTo>
                  <a:pt x="55032" y="1602"/>
                </a:lnTo>
                <a:lnTo>
                  <a:pt x="54977" y="1644"/>
                </a:lnTo>
                <a:lnTo>
                  <a:pt x="55032" y="1703"/>
                </a:lnTo>
                <a:lnTo>
                  <a:pt x="54899" y="1754"/>
                </a:lnTo>
                <a:cubicBezTo>
                  <a:pt x="54935" y="1777"/>
                  <a:pt x="54963" y="1813"/>
                  <a:pt x="54981" y="1855"/>
                </a:cubicBezTo>
                <a:lnTo>
                  <a:pt x="54816" y="1859"/>
                </a:lnTo>
                <a:cubicBezTo>
                  <a:pt x="54788" y="1836"/>
                  <a:pt x="54761" y="1813"/>
                  <a:pt x="54738" y="1790"/>
                </a:cubicBezTo>
                <a:lnTo>
                  <a:pt x="54793" y="1726"/>
                </a:lnTo>
                <a:cubicBezTo>
                  <a:pt x="54775" y="1694"/>
                  <a:pt x="54738" y="1703"/>
                  <a:pt x="54706" y="1689"/>
                </a:cubicBezTo>
                <a:cubicBezTo>
                  <a:pt x="54680" y="1681"/>
                  <a:pt x="54670" y="1620"/>
                  <a:pt x="54696" y="1620"/>
                </a:cubicBezTo>
                <a:cubicBezTo>
                  <a:pt x="54697" y="1620"/>
                  <a:pt x="54699" y="1620"/>
                  <a:pt x="54701" y="1621"/>
                </a:cubicBezTo>
                <a:lnTo>
                  <a:pt x="54614" y="1556"/>
                </a:lnTo>
                <a:cubicBezTo>
                  <a:pt x="54637" y="1533"/>
                  <a:pt x="54614" y="1488"/>
                  <a:pt x="54596" y="1455"/>
                </a:cubicBezTo>
                <a:cubicBezTo>
                  <a:pt x="54584" y="1428"/>
                  <a:pt x="54589" y="1377"/>
                  <a:pt x="54608" y="1371"/>
                </a:cubicBezTo>
                <a:lnTo>
                  <a:pt x="54608" y="1371"/>
                </a:lnTo>
                <a:lnTo>
                  <a:pt x="54619" y="1373"/>
                </a:lnTo>
                <a:cubicBezTo>
                  <a:pt x="54616" y="1372"/>
                  <a:pt x="54614" y="1371"/>
                  <a:pt x="54611" y="1371"/>
                </a:cubicBezTo>
                <a:cubicBezTo>
                  <a:pt x="54610" y="1371"/>
                  <a:pt x="54609" y="1371"/>
                  <a:pt x="54608" y="1371"/>
                </a:cubicBezTo>
                <a:lnTo>
                  <a:pt x="54608" y="1371"/>
                </a:lnTo>
                <a:lnTo>
                  <a:pt x="54417" y="1345"/>
                </a:lnTo>
                <a:lnTo>
                  <a:pt x="54417" y="1345"/>
                </a:lnTo>
                <a:cubicBezTo>
                  <a:pt x="54449" y="1368"/>
                  <a:pt x="54476" y="1396"/>
                  <a:pt x="54490" y="1433"/>
                </a:cubicBezTo>
                <a:cubicBezTo>
                  <a:pt x="54499" y="1472"/>
                  <a:pt x="54478" y="1520"/>
                  <a:pt x="54444" y="1520"/>
                </a:cubicBezTo>
                <a:cubicBezTo>
                  <a:pt x="54443" y="1520"/>
                  <a:pt x="54441" y="1520"/>
                  <a:pt x="54440" y="1520"/>
                </a:cubicBezTo>
                <a:lnTo>
                  <a:pt x="54440" y="1520"/>
                </a:lnTo>
                <a:lnTo>
                  <a:pt x="54499" y="1584"/>
                </a:lnTo>
                <a:cubicBezTo>
                  <a:pt x="54488" y="1606"/>
                  <a:pt x="54466" y="1619"/>
                  <a:pt x="54441" y="1619"/>
                </a:cubicBezTo>
                <a:cubicBezTo>
                  <a:pt x="54435" y="1619"/>
                  <a:pt x="54428" y="1618"/>
                  <a:pt x="54421" y="1616"/>
                </a:cubicBezTo>
                <a:lnTo>
                  <a:pt x="54421" y="1616"/>
                </a:lnTo>
                <a:lnTo>
                  <a:pt x="54490" y="1671"/>
                </a:lnTo>
                <a:lnTo>
                  <a:pt x="54440" y="1712"/>
                </a:lnTo>
                <a:lnTo>
                  <a:pt x="54490" y="1772"/>
                </a:lnTo>
                <a:lnTo>
                  <a:pt x="54421" y="1800"/>
                </a:lnTo>
                <a:lnTo>
                  <a:pt x="54412" y="1795"/>
                </a:lnTo>
                <a:cubicBezTo>
                  <a:pt x="54435" y="1768"/>
                  <a:pt x="54412" y="1726"/>
                  <a:pt x="54398" y="1694"/>
                </a:cubicBezTo>
                <a:cubicBezTo>
                  <a:pt x="54387" y="1663"/>
                  <a:pt x="54392" y="1615"/>
                  <a:pt x="54410" y="1610"/>
                </a:cubicBezTo>
                <a:lnTo>
                  <a:pt x="54410" y="1610"/>
                </a:lnTo>
                <a:lnTo>
                  <a:pt x="54421" y="1611"/>
                </a:lnTo>
                <a:cubicBezTo>
                  <a:pt x="54419" y="1610"/>
                  <a:pt x="54416" y="1609"/>
                  <a:pt x="54414" y="1609"/>
                </a:cubicBezTo>
                <a:cubicBezTo>
                  <a:pt x="54412" y="1609"/>
                  <a:pt x="54411" y="1610"/>
                  <a:pt x="54410" y="1610"/>
                </a:cubicBezTo>
                <a:lnTo>
                  <a:pt x="54410" y="1610"/>
                </a:lnTo>
                <a:lnTo>
                  <a:pt x="54215" y="1584"/>
                </a:lnTo>
                <a:lnTo>
                  <a:pt x="54215" y="1584"/>
                </a:lnTo>
                <a:cubicBezTo>
                  <a:pt x="54252" y="1602"/>
                  <a:pt x="54275" y="1634"/>
                  <a:pt x="54288" y="1671"/>
                </a:cubicBezTo>
                <a:cubicBezTo>
                  <a:pt x="54302" y="1706"/>
                  <a:pt x="54281" y="1759"/>
                  <a:pt x="54247" y="1759"/>
                </a:cubicBezTo>
                <a:cubicBezTo>
                  <a:pt x="54245" y="1759"/>
                  <a:pt x="54244" y="1759"/>
                  <a:pt x="54242" y="1758"/>
                </a:cubicBezTo>
                <a:lnTo>
                  <a:pt x="54242" y="1758"/>
                </a:lnTo>
                <a:lnTo>
                  <a:pt x="54302" y="1823"/>
                </a:lnTo>
                <a:cubicBezTo>
                  <a:pt x="54286" y="1843"/>
                  <a:pt x="54260" y="1856"/>
                  <a:pt x="54235" y="1856"/>
                </a:cubicBezTo>
                <a:cubicBezTo>
                  <a:pt x="54231" y="1856"/>
                  <a:pt x="54228" y="1855"/>
                  <a:pt x="54224" y="1855"/>
                </a:cubicBezTo>
                <a:lnTo>
                  <a:pt x="54224" y="1855"/>
                </a:lnTo>
                <a:lnTo>
                  <a:pt x="54293" y="1905"/>
                </a:lnTo>
                <a:lnTo>
                  <a:pt x="54242" y="1951"/>
                </a:lnTo>
                <a:lnTo>
                  <a:pt x="54293" y="2006"/>
                </a:lnTo>
                <a:lnTo>
                  <a:pt x="54160" y="2057"/>
                </a:lnTo>
                <a:cubicBezTo>
                  <a:pt x="54196" y="2084"/>
                  <a:pt x="54224" y="2121"/>
                  <a:pt x="54242" y="2162"/>
                </a:cubicBezTo>
                <a:lnTo>
                  <a:pt x="54068" y="2162"/>
                </a:lnTo>
                <a:lnTo>
                  <a:pt x="54146" y="2245"/>
                </a:lnTo>
                <a:lnTo>
                  <a:pt x="54118" y="2254"/>
                </a:lnTo>
                <a:cubicBezTo>
                  <a:pt x="54151" y="2295"/>
                  <a:pt x="54192" y="2332"/>
                  <a:pt x="54242" y="2350"/>
                </a:cubicBezTo>
                <a:lnTo>
                  <a:pt x="54256" y="2364"/>
                </a:lnTo>
                <a:lnTo>
                  <a:pt x="54123" y="2405"/>
                </a:lnTo>
                <a:cubicBezTo>
                  <a:pt x="54128" y="2415"/>
                  <a:pt x="54132" y="2424"/>
                  <a:pt x="54137" y="2438"/>
                </a:cubicBezTo>
                <a:lnTo>
                  <a:pt x="54109" y="2442"/>
                </a:lnTo>
                <a:cubicBezTo>
                  <a:pt x="54091" y="2419"/>
                  <a:pt x="54054" y="2424"/>
                  <a:pt x="54027" y="2410"/>
                </a:cubicBezTo>
                <a:cubicBezTo>
                  <a:pt x="54006" y="2402"/>
                  <a:pt x="53992" y="2339"/>
                  <a:pt x="54015" y="2339"/>
                </a:cubicBezTo>
                <a:cubicBezTo>
                  <a:pt x="54017" y="2339"/>
                  <a:pt x="54019" y="2340"/>
                  <a:pt x="54022" y="2341"/>
                </a:cubicBezTo>
                <a:lnTo>
                  <a:pt x="53930" y="2277"/>
                </a:lnTo>
                <a:cubicBezTo>
                  <a:pt x="53958" y="2254"/>
                  <a:pt x="53930" y="2208"/>
                  <a:pt x="53917" y="2176"/>
                </a:cubicBezTo>
                <a:cubicBezTo>
                  <a:pt x="53917" y="2171"/>
                  <a:pt x="53917" y="2167"/>
                  <a:pt x="53917" y="2162"/>
                </a:cubicBezTo>
                <a:lnTo>
                  <a:pt x="53940" y="2158"/>
                </a:lnTo>
                <a:lnTo>
                  <a:pt x="53912" y="2153"/>
                </a:lnTo>
                <a:cubicBezTo>
                  <a:pt x="53912" y="2125"/>
                  <a:pt x="53919" y="2094"/>
                  <a:pt x="53935" y="2092"/>
                </a:cubicBezTo>
                <a:lnTo>
                  <a:pt x="53935" y="2092"/>
                </a:lnTo>
                <a:lnTo>
                  <a:pt x="53944" y="2093"/>
                </a:lnTo>
                <a:cubicBezTo>
                  <a:pt x="53942" y="2092"/>
                  <a:pt x="53939" y="2092"/>
                  <a:pt x="53937" y="2092"/>
                </a:cubicBezTo>
                <a:cubicBezTo>
                  <a:pt x="53937" y="2092"/>
                  <a:pt x="53936" y="2092"/>
                  <a:pt x="53935" y="2092"/>
                </a:cubicBezTo>
                <a:lnTo>
                  <a:pt x="53935" y="2092"/>
                </a:lnTo>
                <a:lnTo>
                  <a:pt x="53783" y="2070"/>
                </a:lnTo>
                <a:cubicBezTo>
                  <a:pt x="53770" y="2066"/>
                  <a:pt x="53756" y="2057"/>
                  <a:pt x="53738" y="2052"/>
                </a:cubicBezTo>
                <a:lnTo>
                  <a:pt x="53797" y="1997"/>
                </a:lnTo>
                <a:cubicBezTo>
                  <a:pt x="53733" y="1969"/>
                  <a:pt x="53673" y="1928"/>
                  <a:pt x="53627" y="1882"/>
                </a:cubicBezTo>
                <a:lnTo>
                  <a:pt x="53687" y="1818"/>
                </a:lnTo>
                <a:cubicBezTo>
                  <a:pt x="53669" y="1786"/>
                  <a:pt x="53632" y="1795"/>
                  <a:pt x="53600" y="1781"/>
                </a:cubicBezTo>
                <a:cubicBezTo>
                  <a:pt x="53574" y="1773"/>
                  <a:pt x="53564" y="1707"/>
                  <a:pt x="53590" y="1707"/>
                </a:cubicBezTo>
                <a:cubicBezTo>
                  <a:pt x="53592" y="1707"/>
                  <a:pt x="53593" y="1707"/>
                  <a:pt x="53595" y="1708"/>
                </a:cubicBezTo>
                <a:lnTo>
                  <a:pt x="53504" y="1648"/>
                </a:lnTo>
                <a:cubicBezTo>
                  <a:pt x="53531" y="1621"/>
                  <a:pt x="53504" y="1579"/>
                  <a:pt x="53490" y="1547"/>
                </a:cubicBezTo>
                <a:cubicBezTo>
                  <a:pt x="53478" y="1516"/>
                  <a:pt x="53483" y="1468"/>
                  <a:pt x="53501" y="1463"/>
                </a:cubicBezTo>
                <a:lnTo>
                  <a:pt x="53501" y="1463"/>
                </a:lnTo>
                <a:lnTo>
                  <a:pt x="53513" y="1465"/>
                </a:lnTo>
                <a:cubicBezTo>
                  <a:pt x="53510" y="1463"/>
                  <a:pt x="53507" y="1463"/>
                  <a:pt x="53505" y="1463"/>
                </a:cubicBezTo>
                <a:cubicBezTo>
                  <a:pt x="53504" y="1463"/>
                  <a:pt x="53503" y="1463"/>
                  <a:pt x="53501" y="1463"/>
                </a:cubicBezTo>
                <a:lnTo>
                  <a:pt x="53501" y="1463"/>
                </a:lnTo>
                <a:lnTo>
                  <a:pt x="53311" y="1437"/>
                </a:lnTo>
                <a:lnTo>
                  <a:pt x="53311" y="1437"/>
                </a:lnTo>
                <a:cubicBezTo>
                  <a:pt x="53343" y="1455"/>
                  <a:pt x="53370" y="1488"/>
                  <a:pt x="53384" y="1524"/>
                </a:cubicBezTo>
                <a:cubicBezTo>
                  <a:pt x="53393" y="1560"/>
                  <a:pt x="53372" y="1612"/>
                  <a:pt x="53338" y="1612"/>
                </a:cubicBezTo>
                <a:cubicBezTo>
                  <a:pt x="53337" y="1612"/>
                  <a:pt x="53335" y="1612"/>
                  <a:pt x="53334" y="1611"/>
                </a:cubicBezTo>
                <a:lnTo>
                  <a:pt x="53334" y="1611"/>
                </a:lnTo>
                <a:lnTo>
                  <a:pt x="53389" y="1676"/>
                </a:lnTo>
                <a:cubicBezTo>
                  <a:pt x="53377" y="1696"/>
                  <a:pt x="53351" y="1709"/>
                  <a:pt x="53326" y="1709"/>
                </a:cubicBezTo>
                <a:cubicBezTo>
                  <a:pt x="53323" y="1709"/>
                  <a:pt x="53319" y="1708"/>
                  <a:pt x="53315" y="1708"/>
                </a:cubicBezTo>
                <a:lnTo>
                  <a:pt x="53315" y="1708"/>
                </a:lnTo>
                <a:lnTo>
                  <a:pt x="53384" y="1758"/>
                </a:lnTo>
                <a:lnTo>
                  <a:pt x="53329" y="1804"/>
                </a:lnTo>
                <a:cubicBezTo>
                  <a:pt x="53348" y="1823"/>
                  <a:pt x="53366" y="1841"/>
                  <a:pt x="53384" y="1859"/>
                </a:cubicBezTo>
                <a:lnTo>
                  <a:pt x="53251" y="1910"/>
                </a:lnTo>
                <a:cubicBezTo>
                  <a:pt x="53288" y="1937"/>
                  <a:pt x="53315" y="1974"/>
                  <a:pt x="53334" y="2015"/>
                </a:cubicBezTo>
                <a:lnTo>
                  <a:pt x="53270" y="2015"/>
                </a:lnTo>
                <a:lnTo>
                  <a:pt x="53109" y="1992"/>
                </a:lnTo>
                <a:lnTo>
                  <a:pt x="53109" y="1992"/>
                </a:lnTo>
                <a:cubicBezTo>
                  <a:pt x="53141" y="2011"/>
                  <a:pt x="53164" y="2043"/>
                  <a:pt x="53182" y="2080"/>
                </a:cubicBezTo>
                <a:cubicBezTo>
                  <a:pt x="53191" y="2114"/>
                  <a:pt x="53172" y="2163"/>
                  <a:pt x="53140" y="2163"/>
                </a:cubicBezTo>
                <a:cubicBezTo>
                  <a:pt x="53137" y="2163"/>
                  <a:pt x="53135" y="2163"/>
                  <a:pt x="53132" y="2162"/>
                </a:cubicBezTo>
                <a:lnTo>
                  <a:pt x="53132" y="2162"/>
                </a:lnTo>
                <a:lnTo>
                  <a:pt x="53187" y="2226"/>
                </a:lnTo>
                <a:cubicBezTo>
                  <a:pt x="53175" y="2250"/>
                  <a:pt x="53149" y="2264"/>
                  <a:pt x="53121" y="2264"/>
                </a:cubicBezTo>
                <a:cubicBezTo>
                  <a:pt x="53117" y="2264"/>
                  <a:pt x="53113" y="2264"/>
                  <a:pt x="53109" y="2263"/>
                </a:cubicBezTo>
                <a:lnTo>
                  <a:pt x="53109" y="2263"/>
                </a:lnTo>
                <a:lnTo>
                  <a:pt x="53169" y="2304"/>
                </a:lnTo>
                <a:lnTo>
                  <a:pt x="53008" y="2346"/>
                </a:lnTo>
                <a:cubicBezTo>
                  <a:pt x="53035" y="2387"/>
                  <a:pt x="53077" y="2419"/>
                  <a:pt x="53127" y="2438"/>
                </a:cubicBezTo>
                <a:lnTo>
                  <a:pt x="53049" y="2470"/>
                </a:lnTo>
                <a:cubicBezTo>
                  <a:pt x="53054" y="2470"/>
                  <a:pt x="53058" y="2474"/>
                  <a:pt x="53063" y="2479"/>
                </a:cubicBezTo>
                <a:lnTo>
                  <a:pt x="53013" y="2493"/>
                </a:lnTo>
                <a:cubicBezTo>
                  <a:pt x="53022" y="2520"/>
                  <a:pt x="53035" y="2548"/>
                  <a:pt x="53049" y="2571"/>
                </a:cubicBezTo>
                <a:lnTo>
                  <a:pt x="52957" y="2571"/>
                </a:lnTo>
                <a:lnTo>
                  <a:pt x="53054" y="2676"/>
                </a:lnTo>
                <a:lnTo>
                  <a:pt x="53035" y="2690"/>
                </a:lnTo>
                <a:lnTo>
                  <a:pt x="53113" y="2740"/>
                </a:lnTo>
                <a:lnTo>
                  <a:pt x="52921" y="2805"/>
                </a:lnTo>
                <a:cubicBezTo>
                  <a:pt x="52935" y="2823"/>
                  <a:pt x="52948" y="2846"/>
                  <a:pt x="52967" y="2864"/>
                </a:cubicBezTo>
                <a:lnTo>
                  <a:pt x="52806" y="2901"/>
                </a:lnTo>
                <a:cubicBezTo>
                  <a:pt x="52829" y="2933"/>
                  <a:pt x="52857" y="2961"/>
                  <a:pt x="52893" y="2984"/>
                </a:cubicBezTo>
                <a:lnTo>
                  <a:pt x="52595" y="2887"/>
                </a:lnTo>
                <a:cubicBezTo>
                  <a:pt x="52714" y="2841"/>
                  <a:pt x="52788" y="2832"/>
                  <a:pt x="52902" y="2786"/>
                </a:cubicBezTo>
                <a:cubicBezTo>
                  <a:pt x="52778" y="2768"/>
                  <a:pt x="52824" y="2722"/>
                  <a:pt x="52705" y="2681"/>
                </a:cubicBezTo>
                <a:lnTo>
                  <a:pt x="52760" y="2626"/>
                </a:lnTo>
                <a:cubicBezTo>
                  <a:pt x="52696" y="2598"/>
                  <a:pt x="52641" y="2561"/>
                  <a:pt x="52595" y="2511"/>
                </a:cubicBezTo>
                <a:cubicBezTo>
                  <a:pt x="52613" y="2488"/>
                  <a:pt x="52632" y="2470"/>
                  <a:pt x="52655" y="2447"/>
                </a:cubicBezTo>
                <a:cubicBezTo>
                  <a:pt x="52636" y="2415"/>
                  <a:pt x="52595" y="2424"/>
                  <a:pt x="52567" y="2415"/>
                </a:cubicBezTo>
                <a:cubicBezTo>
                  <a:pt x="52542" y="2402"/>
                  <a:pt x="52532" y="2340"/>
                  <a:pt x="52557" y="2340"/>
                </a:cubicBezTo>
                <a:cubicBezTo>
                  <a:pt x="52559" y="2340"/>
                  <a:pt x="52561" y="2341"/>
                  <a:pt x="52563" y="2341"/>
                </a:cubicBezTo>
                <a:lnTo>
                  <a:pt x="52471" y="2277"/>
                </a:lnTo>
                <a:cubicBezTo>
                  <a:pt x="52499" y="2254"/>
                  <a:pt x="52471" y="2208"/>
                  <a:pt x="52457" y="2176"/>
                </a:cubicBezTo>
                <a:cubicBezTo>
                  <a:pt x="52445" y="2148"/>
                  <a:pt x="52451" y="2097"/>
                  <a:pt x="52470" y="2092"/>
                </a:cubicBezTo>
                <a:lnTo>
                  <a:pt x="52470" y="2092"/>
                </a:lnTo>
                <a:lnTo>
                  <a:pt x="52480" y="2093"/>
                </a:lnTo>
                <a:cubicBezTo>
                  <a:pt x="52478" y="2092"/>
                  <a:pt x="52475" y="2091"/>
                  <a:pt x="52473" y="2091"/>
                </a:cubicBezTo>
                <a:cubicBezTo>
                  <a:pt x="52472" y="2091"/>
                  <a:pt x="52471" y="2092"/>
                  <a:pt x="52470" y="2092"/>
                </a:cubicBezTo>
                <a:lnTo>
                  <a:pt x="52470" y="2092"/>
                </a:lnTo>
                <a:lnTo>
                  <a:pt x="52278" y="2066"/>
                </a:lnTo>
                <a:lnTo>
                  <a:pt x="52278" y="2066"/>
                </a:lnTo>
                <a:cubicBezTo>
                  <a:pt x="52310" y="2089"/>
                  <a:pt x="52333" y="2116"/>
                  <a:pt x="52347" y="2153"/>
                </a:cubicBezTo>
                <a:cubicBezTo>
                  <a:pt x="52360" y="2191"/>
                  <a:pt x="52341" y="2241"/>
                  <a:pt x="52309" y="2241"/>
                </a:cubicBezTo>
                <a:cubicBezTo>
                  <a:pt x="52307" y="2241"/>
                  <a:pt x="52304" y="2241"/>
                  <a:pt x="52301" y="2240"/>
                </a:cubicBezTo>
                <a:lnTo>
                  <a:pt x="52301" y="2240"/>
                </a:lnTo>
                <a:cubicBezTo>
                  <a:pt x="52320" y="2263"/>
                  <a:pt x="52338" y="2281"/>
                  <a:pt x="52361" y="2304"/>
                </a:cubicBezTo>
                <a:cubicBezTo>
                  <a:pt x="52346" y="2326"/>
                  <a:pt x="52323" y="2339"/>
                  <a:pt x="52301" y="2339"/>
                </a:cubicBezTo>
                <a:cubicBezTo>
                  <a:pt x="52295" y="2339"/>
                  <a:pt x="52289" y="2338"/>
                  <a:pt x="52283" y="2337"/>
                </a:cubicBezTo>
                <a:lnTo>
                  <a:pt x="52283" y="2337"/>
                </a:lnTo>
                <a:lnTo>
                  <a:pt x="52352" y="2392"/>
                </a:lnTo>
                <a:lnTo>
                  <a:pt x="52301" y="2433"/>
                </a:lnTo>
                <a:lnTo>
                  <a:pt x="52352" y="2493"/>
                </a:lnTo>
                <a:lnTo>
                  <a:pt x="52219" y="2543"/>
                </a:lnTo>
                <a:cubicBezTo>
                  <a:pt x="52255" y="2566"/>
                  <a:pt x="52283" y="2603"/>
                  <a:pt x="52301" y="2644"/>
                </a:cubicBezTo>
                <a:lnTo>
                  <a:pt x="52127" y="2649"/>
                </a:lnTo>
                <a:lnTo>
                  <a:pt x="52251" y="2782"/>
                </a:lnTo>
                <a:cubicBezTo>
                  <a:pt x="52159" y="2759"/>
                  <a:pt x="52187" y="2722"/>
                  <a:pt x="52076" y="2685"/>
                </a:cubicBezTo>
                <a:lnTo>
                  <a:pt x="52131" y="2626"/>
                </a:lnTo>
                <a:cubicBezTo>
                  <a:pt x="52072" y="2598"/>
                  <a:pt x="52012" y="2561"/>
                  <a:pt x="51966" y="2511"/>
                </a:cubicBezTo>
                <a:cubicBezTo>
                  <a:pt x="51985" y="2493"/>
                  <a:pt x="52008" y="2470"/>
                  <a:pt x="52026" y="2447"/>
                </a:cubicBezTo>
                <a:cubicBezTo>
                  <a:pt x="52008" y="2419"/>
                  <a:pt x="51966" y="2424"/>
                  <a:pt x="51939" y="2415"/>
                </a:cubicBezTo>
                <a:cubicBezTo>
                  <a:pt x="51913" y="2402"/>
                  <a:pt x="51903" y="2340"/>
                  <a:pt x="51929" y="2340"/>
                </a:cubicBezTo>
                <a:cubicBezTo>
                  <a:pt x="51930" y="2340"/>
                  <a:pt x="51932" y="2341"/>
                  <a:pt x="51934" y="2341"/>
                </a:cubicBezTo>
                <a:lnTo>
                  <a:pt x="51842" y="2277"/>
                </a:lnTo>
                <a:cubicBezTo>
                  <a:pt x="51870" y="2254"/>
                  <a:pt x="51842" y="2208"/>
                  <a:pt x="51829" y="2176"/>
                </a:cubicBezTo>
                <a:cubicBezTo>
                  <a:pt x="51818" y="2150"/>
                  <a:pt x="51821" y="2104"/>
                  <a:pt x="51837" y="2096"/>
                </a:cubicBezTo>
                <a:lnTo>
                  <a:pt x="51837" y="2096"/>
                </a:lnTo>
                <a:lnTo>
                  <a:pt x="51852" y="2098"/>
                </a:lnTo>
                <a:cubicBezTo>
                  <a:pt x="51848" y="2096"/>
                  <a:pt x="51845" y="2095"/>
                  <a:pt x="51842" y="2095"/>
                </a:cubicBezTo>
                <a:cubicBezTo>
                  <a:pt x="51840" y="2095"/>
                  <a:pt x="51839" y="2095"/>
                  <a:pt x="51837" y="2096"/>
                </a:cubicBezTo>
                <a:lnTo>
                  <a:pt x="51837" y="2096"/>
                </a:lnTo>
                <a:lnTo>
                  <a:pt x="51650" y="2070"/>
                </a:lnTo>
                <a:lnTo>
                  <a:pt x="51650" y="2070"/>
                </a:lnTo>
                <a:cubicBezTo>
                  <a:pt x="51682" y="2089"/>
                  <a:pt x="51705" y="2116"/>
                  <a:pt x="51723" y="2153"/>
                </a:cubicBezTo>
                <a:cubicBezTo>
                  <a:pt x="51732" y="2191"/>
                  <a:pt x="51712" y="2241"/>
                  <a:pt x="51681" y="2241"/>
                </a:cubicBezTo>
                <a:cubicBezTo>
                  <a:pt x="51678" y="2241"/>
                  <a:pt x="51675" y="2241"/>
                  <a:pt x="51673" y="2240"/>
                </a:cubicBezTo>
                <a:lnTo>
                  <a:pt x="51673" y="2240"/>
                </a:lnTo>
                <a:cubicBezTo>
                  <a:pt x="51691" y="2263"/>
                  <a:pt x="51709" y="2281"/>
                  <a:pt x="51732" y="2304"/>
                </a:cubicBezTo>
                <a:cubicBezTo>
                  <a:pt x="51718" y="2326"/>
                  <a:pt x="51697" y="2339"/>
                  <a:pt x="51674" y="2339"/>
                </a:cubicBezTo>
                <a:cubicBezTo>
                  <a:pt x="51667" y="2339"/>
                  <a:pt x="51661" y="2338"/>
                  <a:pt x="51654" y="2337"/>
                </a:cubicBezTo>
                <a:lnTo>
                  <a:pt x="51654" y="2337"/>
                </a:lnTo>
                <a:lnTo>
                  <a:pt x="51723" y="2392"/>
                </a:lnTo>
                <a:lnTo>
                  <a:pt x="51673" y="2433"/>
                </a:lnTo>
                <a:lnTo>
                  <a:pt x="51723" y="2493"/>
                </a:lnTo>
                <a:lnTo>
                  <a:pt x="51590" y="2543"/>
                </a:lnTo>
                <a:cubicBezTo>
                  <a:pt x="51627" y="2571"/>
                  <a:pt x="51659" y="2603"/>
                  <a:pt x="51677" y="2644"/>
                </a:cubicBezTo>
                <a:lnTo>
                  <a:pt x="51498" y="2649"/>
                </a:lnTo>
                <a:lnTo>
                  <a:pt x="51718" y="2883"/>
                </a:lnTo>
                <a:lnTo>
                  <a:pt x="51347" y="2979"/>
                </a:lnTo>
                <a:cubicBezTo>
                  <a:pt x="51383" y="3029"/>
                  <a:pt x="51434" y="3066"/>
                  <a:pt x="51498" y="3085"/>
                </a:cubicBezTo>
                <a:lnTo>
                  <a:pt x="51351" y="3126"/>
                </a:lnTo>
                <a:cubicBezTo>
                  <a:pt x="51356" y="3144"/>
                  <a:pt x="51365" y="3167"/>
                  <a:pt x="51379" y="3186"/>
                </a:cubicBezTo>
                <a:cubicBezTo>
                  <a:pt x="51278" y="3121"/>
                  <a:pt x="51168" y="3080"/>
                  <a:pt x="51053" y="3062"/>
                </a:cubicBezTo>
                <a:cubicBezTo>
                  <a:pt x="51145" y="2993"/>
                  <a:pt x="51250" y="2947"/>
                  <a:pt x="51356" y="2924"/>
                </a:cubicBezTo>
                <a:cubicBezTo>
                  <a:pt x="51264" y="2892"/>
                  <a:pt x="51117" y="2846"/>
                  <a:pt x="51025" y="2818"/>
                </a:cubicBezTo>
                <a:cubicBezTo>
                  <a:pt x="51145" y="2773"/>
                  <a:pt x="51218" y="2759"/>
                  <a:pt x="51338" y="2717"/>
                </a:cubicBezTo>
                <a:cubicBezTo>
                  <a:pt x="51209" y="2694"/>
                  <a:pt x="51255" y="2653"/>
                  <a:pt x="51136" y="2612"/>
                </a:cubicBezTo>
                <a:lnTo>
                  <a:pt x="51191" y="2557"/>
                </a:lnTo>
                <a:cubicBezTo>
                  <a:pt x="51126" y="2529"/>
                  <a:pt x="51071" y="2488"/>
                  <a:pt x="51025" y="2442"/>
                </a:cubicBezTo>
                <a:lnTo>
                  <a:pt x="51085" y="2378"/>
                </a:lnTo>
                <a:cubicBezTo>
                  <a:pt x="51067" y="2346"/>
                  <a:pt x="51025" y="2355"/>
                  <a:pt x="50998" y="2341"/>
                </a:cubicBezTo>
                <a:cubicBezTo>
                  <a:pt x="50972" y="2332"/>
                  <a:pt x="50962" y="2267"/>
                  <a:pt x="50988" y="2267"/>
                </a:cubicBezTo>
                <a:cubicBezTo>
                  <a:pt x="50990" y="2267"/>
                  <a:pt x="50991" y="2267"/>
                  <a:pt x="50993" y="2268"/>
                </a:cubicBezTo>
                <a:lnTo>
                  <a:pt x="50902" y="2208"/>
                </a:lnTo>
                <a:cubicBezTo>
                  <a:pt x="50925" y="2181"/>
                  <a:pt x="50902" y="2139"/>
                  <a:pt x="50888" y="2107"/>
                </a:cubicBezTo>
                <a:cubicBezTo>
                  <a:pt x="50876" y="2080"/>
                  <a:pt x="50881" y="2029"/>
                  <a:pt x="50900" y="2023"/>
                </a:cubicBezTo>
                <a:lnTo>
                  <a:pt x="50900" y="2023"/>
                </a:lnTo>
                <a:lnTo>
                  <a:pt x="50911" y="2024"/>
                </a:lnTo>
                <a:cubicBezTo>
                  <a:pt x="50908" y="2023"/>
                  <a:pt x="50906" y="2023"/>
                  <a:pt x="50903" y="2023"/>
                </a:cubicBezTo>
                <a:cubicBezTo>
                  <a:pt x="50902" y="2023"/>
                  <a:pt x="50901" y="2023"/>
                  <a:pt x="50900" y="2023"/>
                </a:cubicBezTo>
                <a:lnTo>
                  <a:pt x="50900" y="2023"/>
                </a:lnTo>
                <a:lnTo>
                  <a:pt x="50704" y="1997"/>
                </a:lnTo>
                <a:lnTo>
                  <a:pt x="50704" y="1997"/>
                </a:lnTo>
                <a:cubicBezTo>
                  <a:pt x="50741" y="2015"/>
                  <a:pt x="50764" y="2047"/>
                  <a:pt x="50778" y="2084"/>
                </a:cubicBezTo>
                <a:cubicBezTo>
                  <a:pt x="50791" y="2119"/>
                  <a:pt x="50770" y="2172"/>
                  <a:pt x="50736" y="2172"/>
                </a:cubicBezTo>
                <a:cubicBezTo>
                  <a:pt x="50735" y="2172"/>
                  <a:pt x="50733" y="2172"/>
                  <a:pt x="50732" y="2171"/>
                </a:cubicBezTo>
                <a:lnTo>
                  <a:pt x="50732" y="2171"/>
                </a:lnTo>
                <a:lnTo>
                  <a:pt x="50787" y="2236"/>
                </a:lnTo>
                <a:cubicBezTo>
                  <a:pt x="50775" y="2256"/>
                  <a:pt x="50749" y="2269"/>
                  <a:pt x="50721" y="2269"/>
                </a:cubicBezTo>
                <a:cubicBezTo>
                  <a:pt x="50717" y="2269"/>
                  <a:pt x="50713" y="2268"/>
                  <a:pt x="50709" y="2268"/>
                </a:cubicBezTo>
                <a:lnTo>
                  <a:pt x="50709" y="2268"/>
                </a:lnTo>
                <a:lnTo>
                  <a:pt x="50778" y="2318"/>
                </a:lnTo>
                <a:lnTo>
                  <a:pt x="50727" y="2364"/>
                </a:lnTo>
                <a:lnTo>
                  <a:pt x="50778" y="2419"/>
                </a:lnTo>
                <a:lnTo>
                  <a:pt x="50645" y="2474"/>
                </a:lnTo>
                <a:cubicBezTo>
                  <a:pt x="50681" y="2497"/>
                  <a:pt x="50713" y="2534"/>
                  <a:pt x="50732" y="2575"/>
                </a:cubicBezTo>
                <a:lnTo>
                  <a:pt x="50553" y="2580"/>
                </a:lnTo>
                <a:lnTo>
                  <a:pt x="50778" y="2814"/>
                </a:lnTo>
                <a:lnTo>
                  <a:pt x="50401" y="2906"/>
                </a:lnTo>
                <a:lnTo>
                  <a:pt x="50126" y="2818"/>
                </a:lnTo>
                <a:cubicBezTo>
                  <a:pt x="50245" y="2773"/>
                  <a:pt x="50319" y="2759"/>
                  <a:pt x="50438" y="2717"/>
                </a:cubicBezTo>
                <a:cubicBezTo>
                  <a:pt x="50310" y="2699"/>
                  <a:pt x="50355" y="2653"/>
                  <a:pt x="50236" y="2612"/>
                </a:cubicBezTo>
                <a:lnTo>
                  <a:pt x="50291" y="2557"/>
                </a:lnTo>
                <a:cubicBezTo>
                  <a:pt x="50227" y="2529"/>
                  <a:pt x="50172" y="2488"/>
                  <a:pt x="50126" y="2442"/>
                </a:cubicBezTo>
                <a:lnTo>
                  <a:pt x="50186" y="2378"/>
                </a:lnTo>
                <a:cubicBezTo>
                  <a:pt x="50167" y="2346"/>
                  <a:pt x="50126" y="2355"/>
                  <a:pt x="50098" y="2341"/>
                </a:cubicBezTo>
                <a:cubicBezTo>
                  <a:pt x="50073" y="2333"/>
                  <a:pt x="50063" y="2271"/>
                  <a:pt x="50087" y="2271"/>
                </a:cubicBezTo>
                <a:cubicBezTo>
                  <a:pt x="50089" y="2271"/>
                  <a:pt x="50091" y="2271"/>
                  <a:pt x="50094" y="2272"/>
                </a:cubicBezTo>
                <a:lnTo>
                  <a:pt x="50002" y="2208"/>
                </a:lnTo>
                <a:cubicBezTo>
                  <a:pt x="50025" y="2185"/>
                  <a:pt x="50002" y="2139"/>
                  <a:pt x="49988" y="2107"/>
                </a:cubicBezTo>
                <a:cubicBezTo>
                  <a:pt x="49977" y="2080"/>
                  <a:pt x="49982" y="2028"/>
                  <a:pt x="50001" y="2023"/>
                </a:cubicBezTo>
                <a:lnTo>
                  <a:pt x="50001" y="2023"/>
                </a:lnTo>
                <a:lnTo>
                  <a:pt x="50011" y="2024"/>
                </a:lnTo>
                <a:cubicBezTo>
                  <a:pt x="50009" y="2023"/>
                  <a:pt x="50006" y="2023"/>
                  <a:pt x="50004" y="2023"/>
                </a:cubicBezTo>
                <a:cubicBezTo>
                  <a:pt x="50003" y="2023"/>
                  <a:pt x="50002" y="2023"/>
                  <a:pt x="50001" y="2023"/>
                </a:cubicBezTo>
                <a:lnTo>
                  <a:pt x="50001" y="2023"/>
                </a:lnTo>
                <a:lnTo>
                  <a:pt x="49809" y="1997"/>
                </a:lnTo>
                <a:lnTo>
                  <a:pt x="49809" y="1997"/>
                </a:lnTo>
                <a:cubicBezTo>
                  <a:pt x="49842" y="2015"/>
                  <a:pt x="49864" y="2047"/>
                  <a:pt x="49878" y="2084"/>
                </a:cubicBezTo>
                <a:cubicBezTo>
                  <a:pt x="49891" y="2119"/>
                  <a:pt x="49871" y="2172"/>
                  <a:pt x="49837" y="2172"/>
                </a:cubicBezTo>
                <a:cubicBezTo>
                  <a:pt x="49835" y="2172"/>
                  <a:pt x="49834" y="2172"/>
                  <a:pt x="49832" y="2171"/>
                </a:cubicBezTo>
                <a:lnTo>
                  <a:pt x="49832" y="2171"/>
                </a:lnTo>
                <a:lnTo>
                  <a:pt x="49892" y="2236"/>
                </a:lnTo>
                <a:cubicBezTo>
                  <a:pt x="49877" y="2257"/>
                  <a:pt x="49854" y="2271"/>
                  <a:pt x="49832" y="2271"/>
                </a:cubicBezTo>
                <a:cubicBezTo>
                  <a:pt x="49826" y="2271"/>
                  <a:pt x="49820" y="2270"/>
                  <a:pt x="49814" y="2268"/>
                </a:cubicBezTo>
                <a:lnTo>
                  <a:pt x="49814" y="2268"/>
                </a:lnTo>
                <a:lnTo>
                  <a:pt x="49883" y="2318"/>
                </a:lnTo>
                <a:lnTo>
                  <a:pt x="49832" y="2364"/>
                </a:lnTo>
                <a:lnTo>
                  <a:pt x="49883" y="2424"/>
                </a:lnTo>
                <a:lnTo>
                  <a:pt x="49750" y="2474"/>
                </a:lnTo>
                <a:cubicBezTo>
                  <a:pt x="49786" y="2497"/>
                  <a:pt x="49814" y="2534"/>
                  <a:pt x="49832" y="2575"/>
                </a:cubicBezTo>
                <a:lnTo>
                  <a:pt x="49658" y="2580"/>
                </a:lnTo>
                <a:lnTo>
                  <a:pt x="49878" y="2814"/>
                </a:lnTo>
                <a:lnTo>
                  <a:pt x="49598" y="2883"/>
                </a:lnTo>
                <a:lnTo>
                  <a:pt x="49396" y="2818"/>
                </a:lnTo>
                <a:cubicBezTo>
                  <a:pt x="49516" y="2773"/>
                  <a:pt x="49589" y="2763"/>
                  <a:pt x="49708" y="2717"/>
                </a:cubicBezTo>
                <a:cubicBezTo>
                  <a:pt x="49580" y="2699"/>
                  <a:pt x="49626" y="2653"/>
                  <a:pt x="49507" y="2612"/>
                </a:cubicBezTo>
                <a:lnTo>
                  <a:pt x="49562" y="2557"/>
                </a:lnTo>
                <a:cubicBezTo>
                  <a:pt x="49497" y="2529"/>
                  <a:pt x="49442" y="2493"/>
                  <a:pt x="49396" y="2442"/>
                </a:cubicBezTo>
                <a:lnTo>
                  <a:pt x="49456" y="2378"/>
                </a:lnTo>
                <a:cubicBezTo>
                  <a:pt x="49438" y="2346"/>
                  <a:pt x="49396" y="2355"/>
                  <a:pt x="49369" y="2341"/>
                </a:cubicBezTo>
                <a:cubicBezTo>
                  <a:pt x="49343" y="2333"/>
                  <a:pt x="49333" y="2271"/>
                  <a:pt x="49359" y="2271"/>
                </a:cubicBezTo>
                <a:cubicBezTo>
                  <a:pt x="49360" y="2271"/>
                  <a:pt x="49362" y="2272"/>
                  <a:pt x="49364" y="2272"/>
                </a:cubicBezTo>
                <a:lnTo>
                  <a:pt x="49272" y="2208"/>
                </a:lnTo>
                <a:cubicBezTo>
                  <a:pt x="49295" y="2185"/>
                  <a:pt x="49272" y="2139"/>
                  <a:pt x="49259" y="2107"/>
                </a:cubicBezTo>
                <a:cubicBezTo>
                  <a:pt x="49247" y="2080"/>
                  <a:pt x="49252" y="2029"/>
                  <a:pt x="49271" y="2023"/>
                </a:cubicBezTo>
                <a:lnTo>
                  <a:pt x="49271" y="2023"/>
                </a:lnTo>
                <a:lnTo>
                  <a:pt x="49282" y="2024"/>
                </a:lnTo>
                <a:cubicBezTo>
                  <a:pt x="49279" y="2023"/>
                  <a:pt x="49277" y="2023"/>
                  <a:pt x="49274" y="2023"/>
                </a:cubicBezTo>
                <a:cubicBezTo>
                  <a:pt x="49273" y="2023"/>
                  <a:pt x="49272" y="2023"/>
                  <a:pt x="49271" y="2023"/>
                </a:cubicBezTo>
                <a:lnTo>
                  <a:pt x="49271" y="2023"/>
                </a:lnTo>
                <a:lnTo>
                  <a:pt x="49075" y="1997"/>
                </a:lnTo>
                <a:lnTo>
                  <a:pt x="49075" y="1997"/>
                </a:lnTo>
                <a:cubicBezTo>
                  <a:pt x="49112" y="2015"/>
                  <a:pt x="49135" y="2047"/>
                  <a:pt x="49149" y="2084"/>
                </a:cubicBezTo>
                <a:cubicBezTo>
                  <a:pt x="49162" y="2124"/>
                  <a:pt x="49141" y="2172"/>
                  <a:pt x="49107" y="2172"/>
                </a:cubicBezTo>
                <a:cubicBezTo>
                  <a:pt x="49106" y="2172"/>
                  <a:pt x="49104" y="2172"/>
                  <a:pt x="49103" y="2171"/>
                </a:cubicBezTo>
                <a:lnTo>
                  <a:pt x="49103" y="2171"/>
                </a:lnTo>
                <a:lnTo>
                  <a:pt x="49162" y="2236"/>
                </a:lnTo>
                <a:cubicBezTo>
                  <a:pt x="49148" y="2257"/>
                  <a:pt x="49125" y="2271"/>
                  <a:pt x="49102" y="2271"/>
                </a:cubicBezTo>
                <a:cubicBezTo>
                  <a:pt x="49096" y="2271"/>
                  <a:pt x="49090" y="2270"/>
                  <a:pt x="49084" y="2268"/>
                </a:cubicBezTo>
                <a:lnTo>
                  <a:pt x="49084" y="2268"/>
                </a:lnTo>
                <a:lnTo>
                  <a:pt x="49153" y="2323"/>
                </a:lnTo>
                <a:lnTo>
                  <a:pt x="49098" y="2364"/>
                </a:lnTo>
                <a:lnTo>
                  <a:pt x="49153" y="2424"/>
                </a:lnTo>
                <a:lnTo>
                  <a:pt x="49038" y="2465"/>
                </a:lnTo>
                <a:cubicBezTo>
                  <a:pt x="49020" y="2451"/>
                  <a:pt x="48997" y="2442"/>
                  <a:pt x="48979" y="2438"/>
                </a:cubicBezTo>
                <a:lnTo>
                  <a:pt x="49034" y="2382"/>
                </a:lnTo>
                <a:cubicBezTo>
                  <a:pt x="48970" y="2355"/>
                  <a:pt x="48915" y="2314"/>
                  <a:pt x="48864" y="2268"/>
                </a:cubicBezTo>
                <a:lnTo>
                  <a:pt x="48924" y="2203"/>
                </a:lnTo>
                <a:cubicBezTo>
                  <a:pt x="48905" y="2171"/>
                  <a:pt x="48864" y="2181"/>
                  <a:pt x="48837" y="2167"/>
                </a:cubicBezTo>
                <a:cubicBezTo>
                  <a:pt x="48811" y="2158"/>
                  <a:pt x="48801" y="2093"/>
                  <a:pt x="48827" y="2093"/>
                </a:cubicBezTo>
                <a:cubicBezTo>
                  <a:pt x="48828" y="2093"/>
                  <a:pt x="48830" y="2093"/>
                  <a:pt x="48832" y="2093"/>
                </a:cubicBezTo>
                <a:lnTo>
                  <a:pt x="48740" y="2034"/>
                </a:lnTo>
                <a:cubicBezTo>
                  <a:pt x="48768" y="2006"/>
                  <a:pt x="48740" y="1965"/>
                  <a:pt x="48726" y="1933"/>
                </a:cubicBezTo>
                <a:cubicBezTo>
                  <a:pt x="48715" y="1902"/>
                  <a:pt x="48720" y="1854"/>
                  <a:pt x="48738" y="1849"/>
                </a:cubicBezTo>
                <a:lnTo>
                  <a:pt x="48738" y="1849"/>
                </a:lnTo>
                <a:lnTo>
                  <a:pt x="48749" y="1850"/>
                </a:lnTo>
                <a:cubicBezTo>
                  <a:pt x="48747" y="1849"/>
                  <a:pt x="48744" y="1848"/>
                  <a:pt x="48742" y="1848"/>
                </a:cubicBezTo>
                <a:cubicBezTo>
                  <a:pt x="48740" y="1848"/>
                  <a:pt x="48739" y="1848"/>
                  <a:pt x="48738" y="1849"/>
                </a:cubicBezTo>
                <a:lnTo>
                  <a:pt x="48738" y="1849"/>
                </a:lnTo>
                <a:lnTo>
                  <a:pt x="48547" y="1823"/>
                </a:lnTo>
                <a:lnTo>
                  <a:pt x="48547" y="1823"/>
                </a:lnTo>
                <a:lnTo>
                  <a:pt x="48561" y="1836"/>
                </a:lnTo>
                <a:lnTo>
                  <a:pt x="48561" y="1836"/>
                </a:lnTo>
                <a:lnTo>
                  <a:pt x="48474" y="1813"/>
                </a:lnTo>
                <a:lnTo>
                  <a:pt x="48474" y="1813"/>
                </a:lnTo>
                <a:cubicBezTo>
                  <a:pt x="48502" y="1836"/>
                  <a:pt x="48524" y="1868"/>
                  <a:pt x="48534" y="1905"/>
                </a:cubicBezTo>
                <a:cubicBezTo>
                  <a:pt x="48542" y="1943"/>
                  <a:pt x="48516" y="1989"/>
                  <a:pt x="48486" y="1989"/>
                </a:cubicBezTo>
                <a:cubicBezTo>
                  <a:pt x="48484" y="1989"/>
                  <a:pt x="48481" y="1989"/>
                  <a:pt x="48479" y="1988"/>
                </a:cubicBezTo>
                <a:lnTo>
                  <a:pt x="48479" y="1988"/>
                </a:lnTo>
                <a:lnTo>
                  <a:pt x="48524" y="2057"/>
                </a:lnTo>
                <a:cubicBezTo>
                  <a:pt x="48511" y="2074"/>
                  <a:pt x="48490" y="2083"/>
                  <a:pt x="48467" y="2083"/>
                </a:cubicBezTo>
                <a:cubicBezTo>
                  <a:pt x="48458" y="2083"/>
                  <a:pt x="48450" y="2082"/>
                  <a:pt x="48442" y="2080"/>
                </a:cubicBezTo>
                <a:lnTo>
                  <a:pt x="48442" y="2080"/>
                </a:lnTo>
                <a:lnTo>
                  <a:pt x="48506" y="2139"/>
                </a:lnTo>
                <a:lnTo>
                  <a:pt x="48446" y="2176"/>
                </a:lnTo>
                <a:lnTo>
                  <a:pt x="48492" y="2240"/>
                </a:lnTo>
                <a:lnTo>
                  <a:pt x="48355" y="2277"/>
                </a:lnTo>
                <a:cubicBezTo>
                  <a:pt x="48387" y="2304"/>
                  <a:pt x="48414" y="2341"/>
                  <a:pt x="48428" y="2387"/>
                </a:cubicBezTo>
                <a:lnTo>
                  <a:pt x="48249" y="2369"/>
                </a:lnTo>
                <a:lnTo>
                  <a:pt x="48442" y="2630"/>
                </a:lnTo>
                <a:lnTo>
                  <a:pt x="48327" y="2644"/>
                </a:lnTo>
                <a:cubicBezTo>
                  <a:pt x="48313" y="2612"/>
                  <a:pt x="48277" y="2612"/>
                  <a:pt x="48249" y="2598"/>
                </a:cubicBezTo>
                <a:cubicBezTo>
                  <a:pt x="48223" y="2585"/>
                  <a:pt x="48222" y="2524"/>
                  <a:pt x="48244" y="2524"/>
                </a:cubicBezTo>
                <a:cubicBezTo>
                  <a:pt x="48246" y="2524"/>
                  <a:pt x="48247" y="2524"/>
                  <a:pt x="48249" y="2525"/>
                </a:cubicBezTo>
                <a:lnTo>
                  <a:pt x="48171" y="2456"/>
                </a:lnTo>
                <a:cubicBezTo>
                  <a:pt x="48199" y="2433"/>
                  <a:pt x="48180" y="2387"/>
                  <a:pt x="48171" y="2350"/>
                </a:cubicBezTo>
                <a:cubicBezTo>
                  <a:pt x="48163" y="2323"/>
                  <a:pt x="48172" y="2273"/>
                  <a:pt x="48191" y="2269"/>
                </a:cubicBezTo>
                <a:lnTo>
                  <a:pt x="48191" y="2269"/>
                </a:lnTo>
                <a:lnTo>
                  <a:pt x="48001" y="2222"/>
                </a:lnTo>
                <a:lnTo>
                  <a:pt x="48001" y="2222"/>
                </a:lnTo>
                <a:cubicBezTo>
                  <a:pt x="48033" y="2245"/>
                  <a:pt x="48056" y="2277"/>
                  <a:pt x="48066" y="2314"/>
                </a:cubicBezTo>
                <a:cubicBezTo>
                  <a:pt x="48070" y="2352"/>
                  <a:pt x="48047" y="2397"/>
                  <a:pt x="48015" y="2397"/>
                </a:cubicBezTo>
                <a:cubicBezTo>
                  <a:pt x="48012" y="2397"/>
                  <a:pt x="48009" y="2397"/>
                  <a:pt x="48006" y="2396"/>
                </a:cubicBezTo>
                <a:lnTo>
                  <a:pt x="48006" y="2396"/>
                </a:lnTo>
                <a:lnTo>
                  <a:pt x="48056" y="2465"/>
                </a:lnTo>
                <a:cubicBezTo>
                  <a:pt x="48044" y="2484"/>
                  <a:pt x="48022" y="2494"/>
                  <a:pt x="48001" y="2494"/>
                </a:cubicBezTo>
                <a:cubicBezTo>
                  <a:pt x="47992" y="2494"/>
                  <a:pt x="47982" y="2492"/>
                  <a:pt x="47974" y="2488"/>
                </a:cubicBezTo>
                <a:lnTo>
                  <a:pt x="47974" y="2488"/>
                </a:lnTo>
                <a:lnTo>
                  <a:pt x="48038" y="2552"/>
                </a:lnTo>
                <a:lnTo>
                  <a:pt x="47978" y="2589"/>
                </a:lnTo>
                <a:lnTo>
                  <a:pt x="48024" y="2653"/>
                </a:lnTo>
                <a:lnTo>
                  <a:pt x="47887" y="2690"/>
                </a:lnTo>
                <a:cubicBezTo>
                  <a:pt x="47919" y="2717"/>
                  <a:pt x="47946" y="2754"/>
                  <a:pt x="47960" y="2800"/>
                </a:cubicBezTo>
                <a:lnTo>
                  <a:pt x="47914" y="2795"/>
                </a:lnTo>
                <a:cubicBezTo>
                  <a:pt x="47877" y="2768"/>
                  <a:pt x="47845" y="2736"/>
                  <a:pt x="47818" y="2699"/>
                </a:cubicBezTo>
                <a:lnTo>
                  <a:pt x="47887" y="2644"/>
                </a:lnTo>
                <a:cubicBezTo>
                  <a:pt x="47873" y="2607"/>
                  <a:pt x="47832" y="2612"/>
                  <a:pt x="47804" y="2598"/>
                </a:cubicBezTo>
                <a:cubicBezTo>
                  <a:pt x="47779" y="2581"/>
                  <a:pt x="47780" y="2523"/>
                  <a:pt x="47802" y="2523"/>
                </a:cubicBezTo>
                <a:cubicBezTo>
                  <a:pt x="47804" y="2523"/>
                  <a:pt x="47806" y="2523"/>
                  <a:pt x="47809" y="2525"/>
                </a:cubicBezTo>
                <a:lnTo>
                  <a:pt x="47726" y="2451"/>
                </a:lnTo>
                <a:cubicBezTo>
                  <a:pt x="47753" y="2428"/>
                  <a:pt x="47735" y="2382"/>
                  <a:pt x="47721" y="2350"/>
                </a:cubicBezTo>
                <a:cubicBezTo>
                  <a:pt x="47714" y="2319"/>
                  <a:pt x="47726" y="2272"/>
                  <a:pt x="47746" y="2269"/>
                </a:cubicBezTo>
                <a:lnTo>
                  <a:pt x="47746" y="2269"/>
                </a:lnTo>
                <a:lnTo>
                  <a:pt x="47556" y="2217"/>
                </a:lnTo>
                <a:lnTo>
                  <a:pt x="47556" y="2217"/>
                </a:lnTo>
                <a:cubicBezTo>
                  <a:pt x="47588" y="2245"/>
                  <a:pt x="47611" y="2277"/>
                  <a:pt x="47620" y="2314"/>
                </a:cubicBezTo>
                <a:cubicBezTo>
                  <a:pt x="47624" y="2350"/>
                  <a:pt x="47600" y="2394"/>
                  <a:pt x="47572" y="2394"/>
                </a:cubicBezTo>
                <a:cubicBezTo>
                  <a:pt x="47568" y="2394"/>
                  <a:pt x="47564" y="2393"/>
                  <a:pt x="47561" y="2392"/>
                </a:cubicBezTo>
                <a:lnTo>
                  <a:pt x="47561" y="2392"/>
                </a:lnTo>
                <a:lnTo>
                  <a:pt x="47607" y="2465"/>
                </a:lnTo>
                <a:cubicBezTo>
                  <a:pt x="47593" y="2482"/>
                  <a:pt x="47572" y="2492"/>
                  <a:pt x="47551" y="2492"/>
                </a:cubicBezTo>
                <a:cubicBezTo>
                  <a:pt x="47543" y="2492"/>
                  <a:pt x="47536" y="2490"/>
                  <a:pt x="47529" y="2488"/>
                </a:cubicBezTo>
                <a:lnTo>
                  <a:pt x="47529" y="2488"/>
                </a:lnTo>
                <a:lnTo>
                  <a:pt x="47588" y="2548"/>
                </a:lnTo>
                <a:lnTo>
                  <a:pt x="47538" y="2580"/>
                </a:lnTo>
                <a:lnTo>
                  <a:pt x="47492" y="2543"/>
                </a:lnTo>
                <a:cubicBezTo>
                  <a:pt x="47519" y="2520"/>
                  <a:pt x="47506" y="2474"/>
                  <a:pt x="47492" y="2438"/>
                </a:cubicBezTo>
                <a:cubicBezTo>
                  <a:pt x="47484" y="2410"/>
                  <a:pt x="47496" y="2364"/>
                  <a:pt x="47517" y="2361"/>
                </a:cubicBezTo>
                <a:lnTo>
                  <a:pt x="47517" y="2361"/>
                </a:lnTo>
                <a:lnTo>
                  <a:pt x="47327" y="2309"/>
                </a:lnTo>
                <a:lnTo>
                  <a:pt x="47327" y="2309"/>
                </a:lnTo>
                <a:cubicBezTo>
                  <a:pt x="47359" y="2332"/>
                  <a:pt x="47377" y="2364"/>
                  <a:pt x="47391" y="2405"/>
                </a:cubicBezTo>
                <a:lnTo>
                  <a:pt x="47391" y="2410"/>
                </a:lnTo>
                <a:cubicBezTo>
                  <a:pt x="47336" y="2378"/>
                  <a:pt x="47285" y="2337"/>
                  <a:pt x="47249" y="2286"/>
                </a:cubicBezTo>
                <a:lnTo>
                  <a:pt x="47318" y="2226"/>
                </a:lnTo>
                <a:cubicBezTo>
                  <a:pt x="47304" y="2194"/>
                  <a:pt x="47262" y="2194"/>
                  <a:pt x="47235" y="2181"/>
                </a:cubicBezTo>
                <a:cubicBezTo>
                  <a:pt x="47209" y="2168"/>
                  <a:pt x="47212" y="2106"/>
                  <a:pt x="47235" y="2106"/>
                </a:cubicBezTo>
                <a:cubicBezTo>
                  <a:pt x="47236" y="2106"/>
                  <a:pt x="47238" y="2107"/>
                  <a:pt x="47240" y="2107"/>
                </a:cubicBezTo>
                <a:lnTo>
                  <a:pt x="47157" y="2038"/>
                </a:lnTo>
                <a:cubicBezTo>
                  <a:pt x="47184" y="2015"/>
                  <a:pt x="47166" y="1969"/>
                  <a:pt x="47157" y="1933"/>
                </a:cubicBezTo>
                <a:cubicBezTo>
                  <a:pt x="47149" y="1906"/>
                  <a:pt x="47161" y="1857"/>
                  <a:pt x="47178" y="1852"/>
                </a:cubicBezTo>
                <a:lnTo>
                  <a:pt x="47178" y="1852"/>
                </a:lnTo>
                <a:lnTo>
                  <a:pt x="47189" y="1855"/>
                </a:lnTo>
                <a:cubicBezTo>
                  <a:pt x="47186" y="1852"/>
                  <a:pt x="47184" y="1851"/>
                  <a:pt x="47181" y="1851"/>
                </a:cubicBezTo>
                <a:cubicBezTo>
                  <a:pt x="47180" y="1851"/>
                  <a:pt x="47179" y="1852"/>
                  <a:pt x="47178" y="1852"/>
                </a:cubicBezTo>
                <a:lnTo>
                  <a:pt x="47178" y="1852"/>
                </a:lnTo>
                <a:lnTo>
                  <a:pt x="46992" y="1804"/>
                </a:lnTo>
                <a:lnTo>
                  <a:pt x="46992" y="1804"/>
                </a:lnTo>
                <a:cubicBezTo>
                  <a:pt x="47019" y="1827"/>
                  <a:pt x="47042" y="1859"/>
                  <a:pt x="47051" y="1896"/>
                </a:cubicBezTo>
                <a:cubicBezTo>
                  <a:pt x="47060" y="1934"/>
                  <a:pt x="47033" y="1980"/>
                  <a:pt x="47004" y="1980"/>
                </a:cubicBezTo>
                <a:cubicBezTo>
                  <a:pt x="47001" y="1980"/>
                  <a:pt x="46999" y="1979"/>
                  <a:pt x="46996" y="1979"/>
                </a:cubicBezTo>
                <a:lnTo>
                  <a:pt x="46996" y="1979"/>
                </a:lnTo>
                <a:lnTo>
                  <a:pt x="47042" y="2047"/>
                </a:lnTo>
                <a:cubicBezTo>
                  <a:pt x="47030" y="2066"/>
                  <a:pt x="47010" y="2077"/>
                  <a:pt x="46989" y="2077"/>
                </a:cubicBezTo>
                <a:cubicBezTo>
                  <a:pt x="46979" y="2077"/>
                  <a:pt x="46970" y="2075"/>
                  <a:pt x="46960" y="2070"/>
                </a:cubicBezTo>
                <a:lnTo>
                  <a:pt x="46960" y="2070"/>
                </a:lnTo>
                <a:lnTo>
                  <a:pt x="47024" y="2130"/>
                </a:lnTo>
                <a:lnTo>
                  <a:pt x="46969" y="2167"/>
                </a:lnTo>
                <a:lnTo>
                  <a:pt x="47010" y="2231"/>
                </a:lnTo>
                <a:lnTo>
                  <a:pt x="46872" y="2268"/>
                </a:lnTo>
                <a:cubicBezTo>
                  <a:pt x="46905" y="2295"/>
                  <a:pt x="46932" y="2332"/>
                  <a:pt x="46946" y="2378"/>
                </a:cubicBezTo>
                <a:cubicBezTo>
                  <a:pt x="46909" y="2350"/>
                  <a:pt x="46872" y="2318"/>
                  <a:pt x="46845" y="2281"/>
                </a:cubicBezTo>
                <a:lnTo>
                  <a:pt x="46914" y="2222"/>
                </a:lnTo>
                <a:cubicBezTo>
                  <a:pt x="46900" y="2190"/>
                  <a:pt x="46863" y="2194"/>
                  <a:pt x="46831" y="2176"/>
                </a:cubicBezTo>
                <a:cubicBezTo>
                  <a:pt x="46806" y="2163"/>
                  <a:pt x="46808" y="2105"/>
                  <a:pt x="46829" y="2105"/>
                </a:cubicBezTo>
                <a:cubicBezTo>
                  <a:pt x="46831" y="2105"/>
                  <a:pt x="46833" y="2106"/>
                  <a:pt x="46836" y="2107"/>
                </a:cubicBezTo>
                <a:lnTo>
                  <a:pt x="46753" y="2034"/>
                </a:lnTo>
                <a:cubicBezTo>
                  <a:pt x="46781" y="2011"/>
                  <a:pt x="46762" y="1965"/>
                  <a:pt x="46753" y="1928"/>
                </a:cubicBezTo>
                <a:cubicBezTo>
                  <a:pt x="46741" y="1901"/>
                  <a:pt x="46753" y="1854"/>
                  <a:pt x="46773" y="1851"/>
                </a:cubicBezTo>
                <a:lnTo>
                  <a:pt x="46773" y="1851"/>
                </a:lnTo>
                <a:lnTo>
                  <a:pt x="46588" y="1800"/>
                </a:lnTo>
                <a:lnTo>
                  <a:pt x="46588" y="1800"/>
                </a:lnTo>
                <a:cubicBezTo>
                  <a:pt x="46615" y="1823"/>
                  <a:pt x="46638" y="1855"/>
                  <a:pt x="46648" y="1896"/>
                </a:cubicBezTo>
                <a:cubicBezTo>
                  <a:pt x="46652" y="1929"/>
                  <a:pt x="46630" y="1976"/>
                  <a:pt x="46603" y="1976"/>
                </a:cubicBezTo>
                <a:cubicBezTo>
                  <a:pt x="46599" y="1976"/>
                  <a:pt x="46596" y="1975"/>
                  <a:pt x="46592" y="1974"/>
                </a:cubicBezTo>
                <a:lnTo>
                  <a:pt x="46592" y="1974"/>
                </a:lnTo>
                <a:lnTo>
                  <a:pt x="46638" y="2043"/>
                </a:lnTo>
                <a:cubicBezTo>
                  <a:pt x="46625" y="2064"/>
                  <a:pt x="46603" y="2074"/>
                  <a:pt x="46580" y="2074"/>
                </a:cubicBezTo>
                <a:cubicBezTo>
                  <a:pt x="46572" y="2074"/>
                  <a:pt x="46564" y="2073"/>
                  <a:pt x="46556" y="2070"/>
                </a:cubicBezTo>
                <a:lnTo>
                  <a:pt x="46556" y="2070"/>
                </a:lnTo>
                <a:lnTo>
                  <a:pt x="46620" y="2130"/>
                </a:lnTo>
                <a:lnTo>
                  <a:pt x="46560" y="2167"/>
                </a:lnTo>
                <a:lnTo>
                  <a:pt x="46606" y="2231"/>
                </a:lnTo>
                <a:lnTo>
                  <a:pt x="46469" y="2268"/>
                </a:lnTo>
                <a:cubicBezTo>
                  <a:pt x="46501" y="2295"/>
                  <a:pt x="46528" y="2337"/>
                  <a:pt x="46542" y="2378"/>
                </a:cubicBezTo>
                <a:lnTo>
                  <a:pt x="46363" y="2359"/>
                </a:lnTo>
                <a:lnTo>
                  <a:pt x="46363" y="2359"/>
                </a:lnTo>
                <a:lnTo>
                  <a:pt x="46556" y="2621"/>
                </a:lnTo>
                <a:lnTo>
                  <a:pt x="46175" y="2667"/>
                </a:lnTo>
                <a:cubicBezTo>
                  <a:pt x="46184" y="2690"/>
                  <a:pt x="46202" y="2708"/>
                  <a:pt x="46221" y="2727"/>
                </a:cubicBezTo>
                <a:lnTo>
                  <a:pt x="46023" y="2635"/>
                </a:lnTo>
                <a:cubicBezTo>
                  <a:pt x="46147" y="2607"/>
                  <a:pt x="46221" y="2603"/>
                  <a:pt x="46340" y="2575"/>
                </a:cubicBezTo>
                <a:cubicBezTo>
                  <a:pt x="46221" y="2538"/>
                  <a:pt x="46271" y="2502"/>
                  <a:pt x="46157" y="2447"/>
                </a:cubicBezTo>
                <a:lnTo>
                  <a:pt x="46221" y="2396"/>
                </a:lnTo>
                <a:cubicBezTo>
                  <a:pt x="46161" y="2359"/>
                  <a:pt x="46106" y="2314"/>
                  <a:pt x="46065" y="2259"/>
                </a:cubicBezTo>
                <a:lnTo>
                  <a:pt x="46134" y="2203"/>
                </a:lnTo>
                <a:cubicBezTo>
                  <a:pt x="46120" y="2171"/>
                  <a:pt x="46078" y="2171"/>
                  <a:pt x="46051" y="2158"/>
                </a:cubicBezTo>
                <a:cubicBezTo>
                  <a:pt x="46026" y="2145"/>
                  <a:pt x="46027" y="2082"/>
                  <a:pt x="46046" y="2082"/>
                </a:cubicBezTo>
                <a:cubicBezTo>
                  <a:pt x="46047" y="2082"/>
                  <a:pt x="46049" y="2083"/>
                  <a:pt x="46051" y="2084"/>
                </a:cubicBezTo>
                <a:lnTo>
                  <a:pt x="45973" y="2011"/>
                </a:lnTo>
                <a:cubicBezTo>
                  <a:pt x="45996" y="1992"/>
                  <a:pt x="45982" y="1942"/>
                  <a:pt x="45973" y="1910"/>
                </a:cubicBezTo>
                <a:cubicBezTo>
                  <a:pt x="45961" y="1879"/>
                  <a:pt x="45972" y="1832"/>
                  <a:pt x="45992" y="1829"/>
                </a:cubicBezTo>
                <a:lnTo>
                  <a:pt x="45992" y="1829"/>
                </a:lnTo>
                <a:lnTo>
                  <a:pt x="45803" y="1781"/>
                </a:lnTo>
                <a:lnTo>
                  <a:pt x="45803" y="1781"/>
                </a:lnTo>
                <a:cubicBezTo>
                  <a:pt x="45835" y="1804"/>
                  <a:pt x="45858" y="1836"/>
                  <a:pt x="45867" y="1873"/>
                </a:cubicBezTo>
                <a:cubicBezTo>
                  <a:pt x="45872" y="1911"/>
                  <a:pt x="45845" y="1957"/>
                  <a:pt x="45815" y="1957"/>
                </a:cubicBezTo>
                <a:cubicBezTo>
                  <a:pt x="45813" y="1957"/>
                  <a:pt x="45810" y="1956"/>
                  <a:pt x="45808" y="1956"/>
                </a:cubicBezTo>
                <a:lnTo>
                  <a:pt x="45808" y="1956"/>
                </a:lnTo>
                <a:lnTo>
                  <a:pt x="45854" y="2024"/>
                </a:lnTo>
                <a:cubicBezTo>
                  <a:pt x="45840" y="2042"/>
                  <a:pt x="45819" y="2051"/>
                  <a:pt x="45798" y="2051"/>
                </a:cubicBezTo>
                <a:cubicBezTo>
                  <a:pt x="45790" y="2051"/>
                  <a:pt x="45783" y="2050"/>
                  <a:pt x="45776" y="2047"/>
                </a:cubicBezTo>
                <a:lnTo>
                  <a:pt x="45776" y="2047"/>
                </a:lnTo>
                <a:lnTo>
                  <a:pt x="45835" y="2107"/>
                </a:lnTo>
                <a:lnTo>
                  <a:pt x="45780" y="2144"/>
                </a:lnTo>
                <a:cubicBezTo>
                  <a:pt x="45794" y="2167"/>
                  <a:pt x="45808" y="2190"/>
                  <a:pt x="45826" y="2213"/>
                </a:cubicBezTo>
                <a:lnTo>
                  <a:pt x="45688" y="2245"/>
                </a:lnTo>
                <a:cubicBezTo>
                  <a:pt x="45702" y="2259"/>
                  <a:pt x="45716" y="2272"/>
                  <a:pt x="45725" y="2291"/>
                </a:cubicBezTo>
                <a:cubicBezTo>
                  <a:pt x="45679" y="2259"/>
                  <a:pt x="45643" y="2222"/>
                  <a:pt x="45610" y="2181"/>
                </a:cubicBezTo>
                <a:lnTo>
                  <a:pt x="45679" y="2125"/>
                </a:lnTo>
                <a:cubicBezTo>
                  <a:pt x="45665" y="2089"/>
                  <a:pt x="45624" y="2093"/>
                  <a:pt x="45597" y="2080"/>
                </a:cubicBezTo>
                <a:cubicBezTo>
                  <a:pt x="45572" y="2063"/>
                  <a:pt x="45569" y="2004"/>
                  <a:pt x="45593" y="2004"/>
                </a:cubicBezTo>
                <a:cubicBezTo>
                  <a:pt x="45596" y="2004"/>
                  <a:pt x="45598" y="2005"/>
                  <a:pt x="45601" y="2006"/>
                </a:cubicBezTo>
                <a:lnTo>
                  <a:pt x="45519" y="1933"/>
                </a:lnTo>
                <a:cubicBezTo>
                  <a:pt x="45546" y="1910"/>
                  <a:pt x="45528" y="1864"/>
                  <a:pt x="45519" y="1832"/>
                </a:cubicBezTo>
                <a:cubicBezTo>
                  <a:pt x="45511" y="1801"/>
                  <a:pt x="45520" y="1753"/>
                  <a:pt x="45539" y="1750"/>
                </a:cubicBezTo>
                <a:lnTo>
                  <a:pt x="45539" y="1750"/>
                </a:lnTo>
                <a:lnTo>
                  <a:pt x="45353" y="1699"/>
                </a:lnTo>
                <a:lnTo>
                  <a:pt x="45353" y="1699"/>
                </a:lnTo>
                <a:cubicBezTo>
                  <a:pt x="45381" y="1726"/>
                  <a:pt x="45404" y="1758"/>
                  <a:pt x="45413" y="1795"/>
                </a:cubicBezTo>
                <a:cubicBezTo>
                  <a:pt x="45421" y="1832"/>
                  <a:pt x="45397" y="1875"/>
                  <a:pt x="45369" y="1875"/>
                </a:cubicBezTo>
                <a:cubicBezTo>
                  <a:pt x="45365" y="1875"/>
                  <a:pt x="45362" y="1875"/>
                  <a:pt x="45358" y="1873"/>
                </a:cubicBezTo>
                <a:lnTo>
                  <a:pt x="45358" y="1873"/>
                </a:lnTo>
                <a:lnTo>
                  <a:pt x="45404" y="1946"/>
                </a:lnTo>
                <a:cubicBezTo>
                  <a:pt x="45390" y="1963"/>
                  <a:pt x="45369" y="1973"/>
                  <a:pt x="45346" y="1973"/>
                </a:cubicBezTo>
                <a:cubicBezTo>
                  <a:pt x="45338" y="1973"/>
                  <a:pt x="45330" y="1972"/>
                  <a:pt x="45321" y="1969"/>
                </a:cubicBezTo>
                <a:lnTo>
                  <a:pt x="45321" y="1969"/>
                </a:lnTo>
                <a:lnTo>
                  <a:pt x="45386" y="2024"/>
                </a:lnTo>
                <a:lnTo>
                  <a:pt x="45326" y="2066"/>
                </a:lnTo>
                <a:cubicBezTo>
                  <a:pt x="45344" y="2084"/>
                  <a:pt x="45358" y="2107"/>
                  <a:pt x="45372" y="2130"/>
                </a:cubicBezTo>
                <a:lnTo>
                  <a:pt x="45234" y="2162"/>
                </a:lnTo>
                <a:cubicBezTo>
                  <a:pt x="45271" y="2194"/>
                  <a:pt x="45294" y="2236"/>
                  <a:pt x="45308" y="2277"/>
                </a:cubicBezTo>
                <a:lnTo>
                  <a:pt x="45165" y="2263"/>
                </a:lnTo>
                <a:cubicBezTo>
                  <a:pt x="45142" y="2245"/>
                  <a:pt x="45124" y="2222"/>
                  <a:pt x="45106" y="2194"/>
                </a:cubicBezTo>
                <a:lnTo>
                  <a:pt x="45170" y="2139"/>
                </a:lnTo>
                <a:cubicBezTo>
                  <a:pt x="45161" y="2107"/>
                  <a:pt x="45119" y="2107"/>
                  <a:pt x="45092" y="2093"/>
                </a:cubicBezTo>
                <a:cubicBezTo>
                  <a:pt x="45067" y="2081"/>
                  <a:pt x="45065" y="2018"/>
                  <a:pt x="45085" y="2018"/>
                </a:cubicBezTo>
                <a:cubicBezTo>
                  <a:pt x="45087" y="2018"/>
                  <a:pt x="45090" y="2019"/>
                  <a:pt x="45092" y="2020"/>
                </a:cubicBezTo>
                <a:lnTo>
                  <a:pt x="45009" y="1946"/>
                </a:lnTo>
                <a:cubicBezTo>
                  <a:pt x="45037" y="1928"/>
                  <a:pt x="45018" y="1878"/>
                  <a:pt x="45009" y="1846"/>
                </a:cubicBezTo>
                <a:cubicBezTo>
                  <a:pt x="45002" y="1815"/>
                  <a:pt x="45010" y="1768"/>
                  <a:pt x="45029" y="1764"/>
                </a:cubicBezTo>
                <a:lnTo>
                  <a:pt x="45029" y="1764"/>
                </a:lnTo>
                <a:lnTo>
                  <a:pt x="45041" y="1768"/>
                </a:lnTo>
                <a:cubicBezTo>
                  <a:pt x="45038" y="1765"/>
                  <a:pt x="45035" y="1764"/>
                  <a:pt x="45031" y="1764"/>
                </a:cubicBezTo>
                <a:cubicBezTo>
                  <a:pt x="45031" y="1764"/>
                  <a:pt x="45030" y="1764"/>
                  <a:pt x="45029" y="1764"/>
                </a:cubicBezTo>
                <a:lnTo>
                  <a:pt x="45029" y="1764"/>
                </a:lnTo>
                <a:lnTo>
                  <a:pt x="44844" y="1717"/>
                </a:lnTo>
                <a:lnTo>
                  <a:pt x="44844" y="1717"/>
                </a:lnTo>
                <a:cubicBezTo>
                  <a:pt x="44872" y="1740"/>
                  <a:pt x="44895" y="1772"/>
                  <a:pt x="44904" y="1809"/>
                </a:cubicBezTo>
                <a:cubicBezTo>
                  <a:pt x="44912" y="1847"/>
                  <a:pt x="44886" y="1893"/>
                  <a:pt x="44856" y="1893"/>
                </a:cubicBezTo>
                <a:cubicBezTo>
                  <a:pt x="44854" y="1893"/>
                  <a:pt x="44851" y="1892"/>
                  <a:pt x="44849" y="1891"/>
                </a:cubicBezTo>
                <a:lnTo>
                  <a:pt x="44849" y="1891"/>
                </a:lnTo>
                <a:lnTo>
                  <a:pt x="44895" y="1960"/>
                </a:lnTo>
                <a:cubicBezTo>
                  <a:pt x="44881" y="1977"/>
                  <a:pt x="44861" y="1989"/>
                  <a:pt x="44838" y="1989"/>
                </a:cubicBezTo>
                <a:cubicBezTo>
                  <a:pt x="44830" y="1989"/>
                  <a:pt x="44821" y="1987"/>
                  <a:pt x="44812" y="1983"/>
                </a:cubicBezTo>
                <a:lnTo>
                  <a:pt x="44812" y="1983"/>
                </a:lnTo>
                <a:lnTo>
                  <a:pt x="44876" y="2043"/>
                </a:lnTo>
                <a:lnTo>
                  <a:pt x="44817" y="2084"/>
                </a:lnTo>
                <a:lnTo>
                  <a:pt x="44862" y="2148"/>
                </a:lnTo>
                <a:lnTo>
                  <a:pt x="44725" y="2181"/>
                </a:lnTo>
                <a:cubicBezTo>
                  <a:pt x="44757" y="2213"/>
                  <a:pt x="44784" y="2249"/>
                  <a:pt x="44798" y="2295"/>
                </a:cubicBezTo>
                <a:lnTo>
                  <a:pt x="44619" y="2277"/>
                </a:lnTo>
                <a:lnTo>
                  <a:pt x="44619" y="2277"/>
                </a:lnTo>
                <a:lnTo>
                  <a:pt x="44812" y="2534"/>
                </a:lnTo>
                <a:lnTo>
                  <a:pt x="44431" y="2584"/>
                </a:lnTo>
                <a:cubicBezTo>
                  <a:pt x="44459" y="2639"/>
                  <a:pt x="44509" y="2681"/>
                  <a:pt x="44569" y="2708"/>
                </a:cubicBezTo>
                <a:lnTo>
                  <a:pt x="44417" y="2731"/>
                </a:lnTo>
                <a:cubicBezTo>
                  <a:pt x="44431" y="2795"/>
                  <a:pt x="44454" y="2851"/>
                  <a:pt x="44495" y="2906"/>
                </a:cubicBezTo>
                <a:lnTo>
                  <a:pt x="44413" y="2929"/>
                </a:lnTo>
                <a:cubicBezTo>
                  <a:pt x="44440" y="2951"/>
                  <a:pt x="44463" y="2970"/>
                  <a:pt x="44491" y="2993"/>
                </a:cubicBezTo>
                <a:lnTo>
                  <a:pt x="44376" y="3016"/>
                </a:lnTo>
                <a:cubicBezTo>
                  <a:pt x="43563" y="2968"/>
                  <a:pt x="42746" y="2941"/>
                  <a:pt x="41929" y="2941"/>
                </a:cubicBezTo>
                <a:cubicBezTo>
                  <a:pt x="41810" y="2941"/>
                  <a:pt x="41691" y="2941"/>
                  <a:pt x="41572" y="2942"/>
                </a:cubicBezTo>
                <a:cubicBezTo>
                  <a:pt x="41513" y="2942"/>
                  <a:pt x="41453" y="2942"/>
                  <a:pt x="41394" y="2942"/>
                </a:cubicBezTo>
                <a:cubicBezTo>
                  <a:pt x="35837" y="2942"/>
                  <a:pt x="30329" y="4002"/>
                  <a:pt x="25175" y="6072"/>
                </a:cubicBezTo>
                <a:cubicBezTo>
                  <a:pt x="22229" y="7256"/>
                  <a:pt x="19283" y="8789"/>
                  <a:pt x="16135" y="8862"/>
                </a:cubicBezTo>
                <a:lnTo>
                  <a:pt x="16108" y="8862"/>
                </a:lnTo>
                <a:cubicBezTo>
                  <a:pt x="13354" y="8780"/>
                  <a:pt x="10784" y="7527"/>
                  <a:pt x="8086" y="6990"/>
                </a:cubicBezTo>
                <a:cubicBezTo>
                  <a:pt x="7417" y="6859"/>
                  <a:pt x="6737" y="6790"/>
                  <a:pt x="6059" y="6790"/>
                </a:cubicBezTo>
                <a:cubicBezTo>
                  <a:pt x="5979" y="6790"/>
                  <a:pt x="5899" y="6791"/>
                  <a:pt x="5819" y="6792"/>
                </a:cubicBezTo>
                <a:cubicBezTo>
                  <a:pt x="5730" y="6790"/>
                  <a:pt x="5642" y="6789"/>
                  <a:pt x="5553" y="6789"/>
                </a:cubicBezTo>
                <a:cubicBezTo>
                  <a:pt x="3406" y="6789"/>
                  <a:pt x="1269" y="7491"/>
                  <a:pt x="211" y="9284"/>
                </a:cubicBezTo>
                <a:lnTo>
                  <a:pt x="0" y="16930"/>
                </a:lnTo>
                <a:lnTo>
                  <a:pt x="486" y="16925"/>
                </a:lnTo>
                <a:lnTo>
                  <a:pt x="486" y="16930"/>
                </a:lnTo>
                <a:lnTo>
                  <a:pt x="138483" y="15851"/>
                </a:lnTo>
                <a:lnTo>
                  <a:pt x="138483" y="13832"/>
                </a:lnTo>
                <a:cubicBezTo>
                  <a:pt x="138483" y="13318"/>
                  <a:pt x="133022" y="12428"/>
                  <a:pt x="132490" y="12313"/>
                </a:cubicBezTo>
                <a:cubicBezTo>
                  <a:pt x="129090" y="11588"/>
                  <a:pt x="125620" y="11019"/>
                  <a:pt x="122357" y="9780"/>
                </a:cubicBezTo>
                <a:cubicBezTo>
                  <a:pt x="119604" y="8734"/>
                  <a:pt x="117805" y="6132"/>
                  <a:pt x="115107" y="5003"/>
                </a:cubicBezTo>
                <a:cubicBezTo>
                  <a:pt x="114310" y="4672"/>
                  <a:pt x="113447" y="4541"/>
                  <a:pt x="112549" y="4541"/>
                </a:cubicBezTo>
                <a:cubicBezTo>
                  <a:pt x="112475" y="4541"/>
                  <a:pt x="112400" y="4542"/>
                  <a:pt x="112326" y="4544"/>
                </a:cubicBezTo>
                <a:cubicBezTo>
                  <a:pt x="112244" y="4542"/>
                  <a:pt x="112162" y="4540"/>
                  <a:pt x="112080" y="4540"/>
                </a:cubicBezTo>
                <a:cubicBezTo>
                  <a:pt x="109232" y="4540"/>
                  <a:pt x="106044" y="5900"/>
                  <a:pt x="103519" y="6462"/>
                </a:cubicBezTo>
                <a:cubicBezTo>
                  <a:pt x="102735" y="6646"/>
                  <a:pt x="101968" y="6889"/>
                  <a:pt x="101225" y="7187"/>
                </a:cubicBezTo>
                <a:lnTo>
                  <a:pt x="101220" y="7173"/>
                </a:lnTo>
                <a:cubicBezTo>
                  <a:pt x="101209" y="7146"/>
                  <a:pt x="101220" y="7096"/>
                  <a:pt x="101240" y="7092"/>
                </a:cubicBezTo>
                <a:lnTo>
                  <a:pt x="101240" y="7092"/>
                </a:lnTo>
                <a:lnTo>
                  <a:pt x="101252" y="7095"/>
                </a:lnTo>
                <a:cubicBezTo>
                  <a:pt x="101249" y="7093"/>
                  <a:pt x="101246" y="7092"/>
                  <a:pt x="101243" y="7092"/>
                </a:cubicBezTo>
                <a:cubicBezTo>
                  <a:pt x="101242" y="7092"/>
                  <a:pt x="101241" y="7092"/>
                  <a:pt x="101240" y="7092"/>
                </a:cubicBezTo>
                <a:lnTo>
                  <a:pt x="101240" y="7092"/>
                </a:lnTo>
                <a:lnTo>
                  <a:pt x="101051" y="7045"/>
                </a:lnTo>
                <a:lnTo>
                  <a:pt x="101051" y="7045"/>
                </a:lnTo>
                <a:cubicBezTo>
                  <a:pt x="101083" y="7068"/>
                  <a:pt x="101106" y="7100"/>
                  <a:pt x="101115" y="7137"/>
                </a:cubicBezTo>
                <a:cubicBezTo>
                  <a:pt x="101115" y="7160"/>
                  <a:pt x="101110" y="7183"/>
                  <a:pt x="101096" y="7201"/>
                </a:cubicBezTo>
                <a:lnTo>
                  <a:pt x="101018" y="7132"/>
                </a:lnTo>
                <a:cubicBezTo>
                  <a:pt x="101046" y="7114"/>
                  <a:pt x="101028" y="7063"/>
                  <a:pt x="101018" y="7031"/>
                </a:cubicBezTo>
                <a:cubicBezTo>
                  <a:pt x="101011" y="7000"/>
                  <a:pt x="101022" y="6954"/>
                  <a:pt x="101042" y="6950"/>
                </a:cubicBezTo>
                <a:lnTo>
                  <a:pt x="101042" y="6950"/>
                </a:lnTo>
                <a:lnTo>
                  <a:pt x="100853" y="6903"/>
                </a:lnTo>
                <a:lnTo>
                  <a:pt x="100853" y="6903"/>
                </a:lnTo>
                <a:cubicBezTo>
                  <a:pt x="100872" y="6916"/>
                  <a:pt x="100885" y="6930"/>
                  <a:pt x="100895" y="6949"/>
                </a:cubicBezTo>
                <a:cubicBezTo>
                  <a:pt x="100899" y="6962"/>
                  <a:pt x="100908" y="6976"/>
                  <a:pt x="100908" y="6990"/>
                </a:cubicBezTo>
                <a:cubicBezTo>
                  <a:pt x="100913" y="7017"/>
                  <a:pt x="100904" y="7045"/>
                  <a:pt x="100881" y="7063"/>
                </a:cubicBezTo>
                <a:cubicBezTo>
                  <a:pt x="100881" y="7049"/>
                  <a:pt x="100876" y="7040"/>
                  <a:pt x="100872" y="7027"/>
                </a:cubicBezTo>
                <a:cubicBezTo>
                  <a:pt x="100862" y="6999"/>
                  <a:pt x="100876" y="6958"/>
                  <a:pt x="100895" y="6953"/>
                </a:cubicBezTo>
                <a:lnTo>
                  <a:pt x="100895" y="6949"/>
                </a:lnTo>
                <a:lnTo>
                  <a:pt x="100711" y="6903"/>
                </a:lnTo>
                <a:lnTo>
                  <a:pt x="100711" y="6903"/>
                </a:lnTo>
                <a:cubicBezTo>
                  <a:pt x="100743" y="6926"/>
                  <a:pt x="100761" y="6958"/>
                  <a:pt x="100771" y="6994"/>
                </a:cubicBezTo>
                <a:cubicBezTo>
                  <a:pt x="100779" y="7032"/>
                  <a:pt x="100753" y="7078"/>
                  <a:pt x="100723" y="7078"/>
                </a:cubicBezTo>
                <a:cubicBezTo>
                  <a:pt x="100721" y="7078"/>
                  <a:pt x="100718" y="7078"/>
                  <a:pt x="100716" y="7077"/>
                </a:cubicBezTo>
                <a:lnTo>
                  <a:pt x="100716" y="7077"/>
                </a:lnTo>
                <a:lnTo>
                  <a:pt x="100761" y="7146"/>
                </a:lnTo>
                <a:cubicBezTo>
                  <a:pt x="100748" y="7162"/>
                  <a:pt x="100728" y="7174"/>
                  <a:pt x="100705" y="7174"/>
                </a:cubicBezTo>
                <a:cubicBezTo>
                  <a:pt x="100697" y="7174"/>
                  <a:pt x="100688" y="7173"/>
                  <a:pt x="100679" y="7169"/>
                </a:cubicBezTo>
                <a:lnTo>
                  <a:pt x="100679" y="7169"/>
                </a:lnTo>
                <a:lnTo>
                  <a:pt x="100743" y="7228"/>
                </a:lnTo>
                <a:lnTo>
                  <a:pt x="100688" y="7265"/>
                </a:lnTo>
                <a:lnTo>
                  <a:pt x="100734" y="7329"/>
                </a:lnTo>
                <a:lnTo>
                  <a:pt x="100693" y="7339"/>
                </a:lnTo>
                <a:lnTo>
                  <a:pt x="100619" y="7274"/>
                </a:lnTo>
                <a:cubicBezTo>
                  <a:pt x="100647" y="7251"/>
                  <a:pt x="100628" y="7206"/>
                  <a:pt x="100619" y="7169"/>
                </a:cubicBezTo>
                <a:cubicBezTo>
                  <a:pt x="100611" y="7142"/>
                  <a:pt x="100620" y="7095"/>
                  <a:pt x="100639" y="7092"/>
                </a:cubicBezTo>
                <a:lnTo>
                  <a:pt x="100639" y="7092"/>
                </a:lnTo>
                <a:lnTo>
                  <a:pt x="100449" y="7040"/>
                </a:lnTo>
                <a:lnTo>
                  <a:pt x="100449" y="7040"/>
                </a:lnTo>
                <a:cubicBezTo>
                  <a:pt x="100482" y="7063"/>
                  <a:pt x="100504" y="7095"/>
                  <a:pt x="100514" y="7137"/>
                </a:cubicBezTo>
                <a:cubicBezTo>
                  <a:pt x="100518" y="7173"/>
                  <a:pt x="100497" y="7217"/>
                  <a:pt x="100466" y="7217"/>
                </a:cubicBezTo>
                <a:cubicBezTo>
                  <a:pt x="100462" y="7217"/>
                  <a:pt x="100458" y="7216"/>
                  <a:pt x="100454" y="7215"/>
                </a:cubicBezTo>
                <a:lnTo>
                  <a:pt x="100454" y="7215"/>
                </a:lnTo>
                <a:lnTo>
                  <a:pt x="100504" y="7288"/>
                </a:lnTo>
                <a:cubicBezTo>
                  <a:pt x="100491" y="7305"/>
                  <a:pt x="100470" y="7315"/>
                  <a:pt x="100447" y="7315"/>
                </a:cubicBezTo>
                <a:cubicBezTo>
                  <a:pt x="100438" y="7315"/>
                  <a:pt x="100430" y="7313"/>
                  <a:pt x="100422" y="7311"/>
                </a:cubicBezTo>
                <a:lnTo>
                  <a:pt x="100422" y="7311"/>
                </a:lnTo>
                <a:lnTo>
                  <a:pt x="100486" y="7366"/>
                </a:lnTo>
                <a:lnTo>
                  <a:pt x="100426" y="7403"/>
                </a:lnTo>
                <a:lnTo>
                  <a:pt x="100472" y="7472"/>
                </a:lnTo>
                <a:lnTo>
                  <a:pt x="100417" y="7485"/>
                </a:lnTo>
                <a:cubicBezTo>
                  <a:pt x="100371" y="7453"/>
                  <a:pt x="100330" y="7417"/>
                  <a:pt x="100298" y="7375"/>
                </a:cubicBezTo>
                <a:lnTo>
                  <a:pt x="100362" y="7316"/>
                </a:lnTo>
                <a:cubicBezTo>
                  <a:pt x="100353" y="7284"/>
                  <a:pt x="100312" y="7284"/>
                  <a:pt x="100284" y="7270"/>
                </a:cubicBezTo>
                <a:cubicBezTo>
                  <a:pt x="100259" y="7257"/>
                  <a:pt x="100257" y="7195"/>
                  <a:pt x="100281" y="7195"/>
                </a:cubicBezTo>
                <a:cubicBezTo>
                  <a:pt x="100284" y="7195"/>
                  <a:pt x="100286" y="7195"/>
                  <a:pt x="100289" y="7196"/>
                </a:cubicBezTo>
                <a:lnTo>
                  <a:pt x="100206" y="7127"/>
                </a:lnTo>
                <a:cubicBezTo>
                  <a:pt x="100234" y="7105"/>
                  <a:pt x="100215" y="7059"/>
                  <a:pt x="100206" y="7022"/>
                </a:cubicBezTo>
                <a:cubicBezTo>
                  <a:pt x="100198" y="6995"/>
                  <a:pt x="100207" y="6945"/>
                  <a:pt x="100226" y="6941"/>
                </a:cubicBezTo>
                <a:lnTo>
                  <a:pt x="100226" y="6941"/>
                </a:lnTo>
                <a:lnTo>
                  <a:pt x="100238" y="6944"/>
                </a:lnTo>
                <a:cubicBezTo>
                  <a:pt x="100235" y="6942"/>
                  <a:pt x="100232" y="6941"/>
                  <a:pt x="100229" y="6941"/>
                </a:cubicBezTo>
                <a:cubicBezTo>
                  <a:pt x="100228" y="6941"/>
                  <a:pt x="100227" y="6941"/>
                  <a:pt x="100226" y="6941"/>
                </a:cubicBezTo>
                <a:lnTo>
                  <a:pt x="100226" y="6941"/>
                </a:lnTo>
                <a:lnTo>
                  <a:pt x="100036" y="6893"/>
                </a:lnTo>
                <a:lnTo>
                  <a:pt x="100036" y="6893"/>
                </a:lnTo>
                <a:cubicBezTo>
                  <a:pt x="100068" y="6916"/>
                  <a:pt x="100091" y="6949"/>
                  <a:pt x="100101" y="6985"/>
                </a:cubicBezTo>
                <a:cubicBezTo>
                  <a:pt x="100105" y="7023"/>
                  <a:pt x="100082" y="7069"/>
                  <a:pt x="100050" y="7069"/>
                </a:cubicBezTo>
                <a:cubicBezTo>
                  <a:pt x="100047" y="7069"/>
                  <a:pt x="100044" y="7069"/>
                  <a:pt x="100041" y="7068"/>
                </a:cubicBezTo>
                <a:lnTo>
                  <a:pt x="100041" y="7068"/>
                </a:lnTo>
                <a:lnTo>
                  <a:pt x="100091" y="7137"/>
                </a:lnTo>
                <a:cubicBezTo>
                  <a:pt x="100079" y="7156"/>
                  <a:pt x="100060" y="7166"/>
                  <a:pt x="100038" y="7166"/>
                </a:cubicBezTo>
                <a:cubicBezTo>
                  <a:pt x="100029" y="7166"/>
                  <a:pt x="100019" y="7164"/>
                  <a:pt x="100009" y="7160"/>
                </a:cubicBezTo>
                <a:lnTo>
                  <a:pt x="100009" y="7160"/>
                </a:lnTo>
                <a:lnTo>
                  <a:pt x="100073" y="7219"/>
                </a:lnTo>
                <a:lnTo>
                  <a:pt x="100013" y="7256"/>
                </a:lnTo>
                <a:lnTo>
                  <a:pt x="100059" y="7320"/>
                </a:lnTo>
                <a:lnTo>
                  <a:pt x="99922" y="7357"/>
                </a:lnTo>
                <a:cubicBezTo>
                  <a:pt x="99954" y="7384"/>
                  <a:pt x="99981" y="7426"/>
                  <a:pt x="99995" y="7467"/>
                </a:cubicBezTo>
                <a:lnTo>
                  <a:pt x="99816" y="7449"/>
                </a:lnTo>
                <a:lnTo>
                  <a:pt x="99995" y="7687"/>
                </a:lnTo>
                <a:lnTo>
                  <a:pt x="99917" y="7719"/>
                </a:lnTo>
                <a:lnTo>
                  <a:pt x="99812" y="7733"/>
                </a:lnTo>
                <a:cubicBezTo>
                  <a:pt x="99793" y="7719"/>
                  <a:pt x="99775" y="7706"/>
                  <a:pt x="99756" y="7697"/>
                </a:cubicBezTo>
                <a:lnTo>
                  <a:pt x="99821" y="7646"/>
                </a:lnTo>
                <a:cubicBezTo>
                  <a:pt x="99761" y="7614"/>
                  <a:pt x="99706" y="7568"/>
                  <a:pt x="99665" y="7513"/>
                </a:cubicBezTo>
                <a:lnTo>
                  <a:pt x="99733" y="7453"/>
                </a:lnTo>
                <a:cubicBezTo>
                  <a:pt x="99720" y="7421"/>
                  <a:pt x="99678" y="7421"/>
                  <a:pt x="99651" y="7407"/>
                </a:cubicBezTo>
                <a:cubicBezTo>
                  <a:pt x="99626" y="7395"/>
                  <a:pt x="99627" y="7337"/>
                  <a:pt x="99649" y="7337"/>
                </a:cubicBezTo>
                <a:cubicBezTo>
                  <a:pt x="99651" y="7337"/>
                  <a:pt x="99653" y="7337"/>
                  <a:pt x="99655" y="7339"/>
                </a:cubicBezTo>
                <a:lnTo>
                  <a:pt x="99573" y="7265"/>
                </a:lnTo>
                <a:cubicBezTo>
                  <a:pt x="99600" y="7242"/>
                  <a:pt x="99582" y="7196"/>
                  <a:pt x="99573" y="7160"/>
                </a:cubicBezTo>
                <a:cubicBezTo>
                  <a:pt x="99565" y="7131"/>
                  <a:pt x="99579" y="7080"/>
                  <a:pt x="99601" y="7080"/>
                </a:cubicBezTo>
                <a:lnTo>
                  <a:pt x="99601" y="7080"/>
                </a:lnTo>
                <a:lnTo>
                  <a:pt x="99408" y="7031"/>
                </a:lnTo>
                <a:lnTo>
                  <a:pt x="99408" y="7031"/>
                </a:lnTo>
                <a:cubicBezTo>
                  <a:pt x="99440" y="7054"/>
                  <a:pt x="99458" y="7086"/>
                  <a:pt x="99467" y="7123"/>
                </a:cubicBezTo>
                <a:cubicBezTo>
                  <a:pt x="99476" y="7161"/>
                  <a:pt x="99449" y="7207"/>
                  <a:pt x="99420" y="7207"/>
                </a:cubicBezTo>
                <a:cubicBezTo>
                  <a:pt x="99417" y="7207"/>
                  <a:pt x="99415" y="7206"/>
                  <a:pt x="99412" y="7206"/>
                </a:cubicBezTo>
                <a:lnTo>
                  <a:pt x="99412" y="7206"/>
                </a:lnTo>
                <a:cubicBezTo>
                  <a:pt x="99426" y="7228"/>
                  <a:pt x="99444" y="7251"/>
                  <a:pt x="99458" y="7274"/>
                </a:cubicBezTo>
                <a:cubicBezTo>
                  <a:pt x="99444" y="7295"/>
                  <a:pt x="99423" y="7305"/>
                  <a:pt x="99401" y="7305"/>
                </a:cubicBezTo>
                <a:cubicBezTo>
                  <a:pt x="99394" y="7305"/>
                  <a:pt x="99387" y="7304"/>
                  <a:pt x="99380" y="7302"/>
                </a:cubicBezTo>
                <a:lnTo>
                  <a:pt x="99380" y="7302"/>
                </a:lnTo>
                <a:lnTo>
                  <a:pt x="99440" y="7357"/>
                </a:lnTo>
                <a:lnTo>
                  <a:pt x="99385" y="7394"/>
                </a:lnTo>
                <a:lnTo>
                  <a:pt x="99431" y="7458"/>
                </a:lnTo>
                <a:lnTo>
                  <a:pt x="99320" y="7485"/>
                </a:lnTo>
                <a:cubicBezTo>
                  <a:pt x="99320" y="7474"/>
                  <a:pt x="99330" y="7466"/>
                  <a:pt x="99338" y="7466"/>
                </a:cubicBezTo>
                <a:cubicBezTo>
                  <a:pt x="99340" y="7466"/>
                  <a:pt x="99342" y="7466"/>
                  <a:pt x="99343" y="7467"/>
                </a:cubicBezTo>
                <a:lnTo>
                  <a:pt x="99261" y="7394"/>
                </a:lnTo>
                <a:cubicBezTo>
                  <a:pt x="99288" y="7375"/>
                  <a:pt x="99275" y="7325"/>
                  <a:pt x="99261" y="7293"/>
                </a:cubicBezTo>
                <a:cubicBezTo>
                  <a:pt x="99253" y="7262"/>
                  <a:pt x="99265" y="7215"/>
                  <a:pt x="99285" y="7212"/>
                </a:cubicBezTo>
                <a:lnTo>
                  <a:pt x="99285" y="7212"/>
                </a:lnTo>
                <a:lnTo>
                  <a:pt x="99096" y="7164"/>
                </a:lnTo>
                <a:lnTo>
                  <a:pt x="99096" y="7164"/>
                </a:lnTo>
                <a:cubicBezTo>
                  <a:pt x="99128" y="7187"/>
                  <a:pt x="99151" y="7219"/>
                  <a:pt x="99160" y="7256"/>
                </a:cubicBezTo>
                <a:cubicBezTo>
                  <a:pt x="99164" y="7294"/>
                  <a:pt x="99137" y="7340"/>
                  <a:pt x="99108" y="7340"/>
                </a:cubicBezTo>
                <a:cubicBezTo>
                  <a:pt x="99105" y="7340"/>
                  <a:pt x="99103" y="7339"/>
                  <a:pt x="99100" y="7339"/>
                </a:cubicBezTo>
                <a:lnTo>
                  <a:pt x="99100" y="7339"/>
                </a:lnTo>
                <a:cubicBezTo>
                  <a:pt x="99119" y="7362"/>
                  <a:pt x="99132" y="7384"/>
                  <a:pt x="99146" y="7407"/>
                </a:cubicBezTo>
                <a:cubicBezTo>
                  <a:pt x="99133" y="7424"/>
                  <a:pt x="99112" y="7436"/>
                  <a:pt x="99091" y="7436"/>
                </a:cubicBezTo>
                <a:cubicBezTo>
                  <a:pt x="99084" y="7436"/>
                  <a:pt x="99076" y="7434"/>
                  <a:pt x="99068" y="7430"/>
                </a:cubicBezTo>
                <a:lnTo>
                  <a:pt x="99068" y="7430"/>
                </a:lnTo>
                <a:lnTo>
                  <a:pt x="99128" y="7490"/>
                </a:lnTo>
                <a:lnTo>
                  <a:pt x="99073" y="7531"/>
                </a:lnTo>
                <a:lnTo>
                  <a:pt x="99119" y="7596"/>
                </a:lnTo>
                <a:lnTo>
                  <a:pt x="98981" y="7628"/>
                </a:lnTo>
                <a:cubicBezTo>
                  <a:pt x="99013" y="7660"/>
                  <a:pt x="99041" y="7697"/>
                  <a:pt x="99050" y="7742"/>
                </a:cubicBezTo>
                <a:lnTo>
                  <a:pt x="98963" y="7733"/>
                </a:lnTo>
                <a:lnTo>
                  <a:pt x="98995" y="7706"/>
                </a:lnTo>
                <a:cubicBezTo>
                  <a:pt x="98990" y="7697"/>
                  <a:pt x="98981" y="7687"/>
                  <a:pt x="98972" y="7683"/>
                </a:cubicBezTo>
                <a:cubicBezTo>
                  <a:pt x="98944" y="7664"/>
                  <a:pt x="98917" y="7646"/>
                  <a:pt x="98894" y="7623"/>
                </a:cubicBezTo>
                <a:cubicBezTo>
                  <a:pt x="98894" y="7604"/>
                  <a:pt x="98897" y="7584"/>
                  <a:pt x="98909" y="7584"/>
                </a:cubicBezTo>
                <a:cubicBezTo>
                  <a:pt x="98911" y="7584"/>
                  <a:pt x="98914" y="7585"/>
                  <a:pt x="98917" y="7586"/>
                </a:cubicBezTo>
                <a:lnTo>
                  <a:pt x="98843" y="7522"/>
                </a:lnTo>
                <a:lnTo>
                  <a:pt x="98885" y="7490"/>
                </a:lnTo>
                <a:cubicBezTo>
                  <a:pt x="98880" y="7472"/>
                  <a:pt x="98866" y="7462"/>
                  <a:pt x="98848" y="7458"/>
                </a:cubicBezTo>
                <a:cubicBezTo>
                  <a:pt x="98843" y="7440"/>
                  <a:pt x="98839" y="7426"/>
                  <a:pt x="98834" y="7412"/>
                </a:cubicBezTo>
                <a:cubicBezTo>
                  <a:pt x="98822" y="7381"/>
                  <a:pt x="98834" y="7334"/>
                  <a:pt x="98854" y="7331"/>
                </a:cubicBezTo>
                <a:lnTo>
                  <a:pt x="98854" y="7331"/>
                </a:lnTo>
                <a:lnTo>
                  <a:pt x="98728" y="7297"/>
                </a:lnTo>
                <a:cubicBezTo>
                  <a:pt x="98751" y="7274"/>
                  <a:pt x="98738" y="7228"/>
                  <a:pt x="98728" y="7196"/>
                </a:cubicBezTo>
                <a:cubicBezTo>
                  <a:pt x="98721" y="7165"/>
                  <a:pt x="98729" y="7118"/>
                  <a:pt x="98749" y="7115"/>
                </a:cubicBezTo>
                <a:lnTo>
                  <a:pt x="98749" y="7115"/>
                </a:lnTo>
                <a:lnTo>
                  <a:pt x="98559" y="7063"/>
                </a:lnTo>
                <a:lnTo>
                  <a:pt x="98559" y="7063"/>
                </a:lnTo>
                <a:cubicBezTo>
                  <a:pt x="98591" y="7086"/>
                  <a:pt x="98614" y="7123"/>
                  <a:pt x="98623" y="7160"/>
                </a:cubicBezTo>
                <a:cubicBezTo>
                  <a:pt x="98627" y="7196"/>
                  <a:pt x="98602" y="7240"/>
                  <a:pt x="98574" y="7240"/>
                </a:cubicBezTo>
                <a:cubicBezTo>
                  <a:pt x="98571" y="7240"/>
                  <a:pt x="98567" y="7239"/>
                  <a:pt x="98563" y="7238"/>
                </a:cubicBezTo>
                <a:lnTo>
                  <a:pt x="98563" y="7238"/>
                </a:lnTo>
                <a:lnTo>
                  <a:pt x="98609" y="7311"/>
                </a:lnTo>
                <a:cubicBezTo>
                  <a:pt x="98596" y="7328"/>
                  <a:pt x="98574" y="7338"/>
                  <a:pt x="98553" y="7338"/>
                </a:cubicBezTo>
                <a:cubicBezTo>
                  <a:pt x="98546" y="7338"/>
                  <a:pt x="98538" y="7336"/>
                  <a:pt x="98531" y="7334"/>
                </a:cubicBezTo>
                <a:lnTo>
                  <a:pt x="98531" y="7334"/>
                </a:lnTo>
                <a:lnTo>
                  <a:pt x="98591" y="7389"/>
                </a:lnTo>
                <a:lnTo>
                  <a:pt x="98536" y="7430"/>
                </a:lnTo>
                <a:lnTo>
                  <a:pt x="98582" y="7495"/>
                </a:lnTo>
                <a:lnTo>
                  <a:pt x="98444" y="7527"/>
                </a:lnTo>
                <a:cubicBezTo>
                  <a:pt x="98476" y="7559"/>
                  <a:pt x="98499" y="7596"/>
                  <a:pt x="98513" y="7641"/>
                </a:cubicBezTo>
                <a:lnTo>
                  <a:pt x="98338" y="7623"/>
                </a:lnTo>
                <a:lnTo>
                  <a:pt x="98499" y="7843"/>
                </a:lnTo>
                <a:lnTo>
                  <a:pt x="98449" y="7839"/>
                </a:lnTo>
                <a:lnTo>
                  <a:pt x="98485" y="7889"/>
                </a:lnTo>
                <a:lnTo>
                  <a:pt x="98146" y="7931"/>
                </a:lnTo>
                <a:cubicBezTo>
                  <a:pt x="98155" y="7940"/>
                  <a:pt x="98164" y="7954"/>
                  <a:pt x="98173" y="7967"/>
                </a:cubicBezTo>
                <a:cubicBezTo>
                  <a:pt x="98150" y="7954"/>
                  <a:pt x="98127" y="7935"/>
                  <a:pt x="98114" y="7917"/>
                </a:cubicBezTo>
                <a:cubicBezTo>
                  <a:pt x="98192" y="7889"/>
                  <a:pt x="98270" y="7866"/>
                  <a:pt x="98348" y="7857"/>
                </a:cubicBezTo>
                <a:lnTo>
                  <a:pt x="98036" y="7710"/>
                </a:lnTo>
                <a:cubicBezTo>
                  <a:pt x="98155" y="7683"/>
                  <a:pt x="98228" y="7678"/>
                  <a:pt x="98352" y="7646"/>
                </a:cubicBezTo>
                <a:cubicBezTo>
                  <a:pt x="98233" y="7614"/>
                  <a:pt x="98283" y="7573"/>
                  <a:pt x="98164" y="7522"/>
                </a:cubicBezTo>
                <a:lnTo>
                  <a:pt x="98228" y="7467"/>
                </a:lnTo>
                <a:cubicBezTo>
                  <a:pt x="98169" y="7435"/>
                  <a:pt x="98118" y="7389"/>
                  <a:pt x="98077" y="7334"/>
                </a:cubicBezTo>
                <a:lnTo>
                  <a:pt x="98146" y="7274"/>
                </a:lnTo>
                <a:cubicBezTo>
                  <a:pt x="98132" y="7242"/>
                  <a:pt x="98091" y="7247"/>
                  <a:pt x="98063" y="7228"/>
                </a:cubicBezTo>
                <a:cubicBezTo>
                  <a:pt x="98038" y="7216"/>
                  <a:pt x="98036" y="7158"/>
                  <a:pt x="98060" y="7158"/>
                </a:cubicBezTo>
                <a:cubicBezTo>
                  <a:pt x="98062" y="7158"/>
                  <a:pt x="98065" y="7158"/>
                  <a:pt x="98068" y="7160"/>
                </a:cubicBezTo>
                <a:lnTo>
                  <a:pt x="97985" y="7086"/>
                </a:lnTo>
                <a:cubicBezTo>
                  <a:pt x="98013" y="7063"/>
                  <a:pt x="97994" y="7017"/>
                  <a:pt x="97985" y="6981"/>
                </a:cubicBezTo>
                <a:cubicBezTo>
                  <a:pt x="97977" y="6954"/>
                  <a:pt x="97986" y="6907"/>
                  <a:pt x="98005" y="6904"/>
                </a:cubicBezTo>
                <a:lnTo>
                  <a:pt x="98005" y="6904"/>
                </a:lnTo>
                <a:lnTo>
                  <a:pt x="97820" y="6852"/>
                </a:lnTo>
                <a:lnTo>
                  <a:pt x="97820" y="6852"/>
                </a:lnTo>
                <a:cubicBezTo>
                  <a:pt x="97847" y="6875"/>
                  <a:pt x="97870" y="6912"/>
                  <a:pt x="97880" y="6949"/>
                </a:cubicBezTo>
                <a:cubicBezTo>
                  <a:pt x="97888" y="6985"/>
                  <a:pt x="97863" y="7029"/>
                  <a:pt x="97835" y="7029"/>
                </a:cubicBezTo>
                <a:cubicBezTo>
                  <a:pt x="97832" y="7029"/>
                  <a:pt x="97828" y="7028"/>
                  <a:pt x="97824" y="7027"/>
                </a:cubicBezTo>
                <a:lnTo>
                  <a:pt x="97824" y="7027"/>
                </a:lnTo>
                <a:lnTo>
                  <a:pt x="97870" y="7100"/>
                </a:lnTo>
                <a:cubicBezTo>
                  <a:pt x="97857" y="7117"/>
                  <a:pt x="97836" y="7126"/>
                  <a:pt x="97812" y="7126"/>
                </a:cubicBezTo>
                <a:cubicBezTo>
                  <a:pt x="97804" y="7126"/>
                  <a:pt x="97796" y="7125"/>
                  <a:pt x="97788" y="7123"/>
                </a:cubicBezTo>
                <a:lnTo>
                  <a:pt x="97788" y="7123"/>
                </a:lnTo>
                <a:lnTo>
                  <a:pt x="97852" y="7183"/>
                </a:lnTo>
                <a:lnTo>
                  <a:pt x="97792" y="7219"/>
                </a:lnTo>
                <a:lnTo>
                  <a:pt x="97682" y="7192"/>
                </a:lnTo>
                <a:lnTo>
                  <a:pt x="97682" y="7192"/>
                </a:lnTo>
                <a:cubicBezTo>
                  <a:pt x="97714" y="7215"/>
                  <a:pt x="97737" y="7247"/>
                  <a:pt x="97746" y="7284"/>
                </a:cubicBezTo>
                <a:cubicBezTo>
                  <a:pt x="97746" y="7293"/>
                  <a:pt x="97746" y="7302"/>
                  <a:pt x="97746" y="7306"/>
                </a:cubicBezTo>
                <a:lnTo>
                  <a:pt x="97701" y="7320"/>
                </a:lnTo>
                <a:cubicBezTo>
                  <a:pt x="97710" y="7329"/>
                  <a:pt x="97719" y="7339"/>
                  <a:pt x="97728" y="7348"/>
                </a:cubicBezTo>
                <a:cubicBezTo>
                  <a:pt x="97719" y="7362"/>
                  <a:pt x="97705" y="7366"/>
                  <a:pt x="97691" y="7366"/>
                </a:cubicBezTo>
                <a:lnTo>
                  <a:pt x="97733" y="7426"/>
                </a:lnTo>
                <a:lnTo>
                  <a:pt x="97595" y="7412"/>
                </a:lnTo>
                <a:lnTo>
                  <a:pt x="97595" y="7412"/>
                </a:lnTo>
                <a:lnTo>
                  <a:pt x="97691" y="7536"/>
                </a:lnTo>
                <a:lnTo>
                  <a:pt x="97659" y="7559"/>
                </a:lnTo>
                <a:lnTo>
                  <a:pt x="97705" y="7623"/>
                </a:lnTo>
                <a:lnTo>
                  <a:pt x="97581" y="7655"/>
                </a:lnTo>
                <a:lnTo>
                  <a:pt x="97531" y="7641"/>
                </a:lnTo>
                <a:lnTo>
                  <a:pt x="97531" y="7641"/>
                </a:lnTo>
                <a:cubicBezTo>
                  <a:pt x="97549" y="7655"/>
                  <a:pt x="97567" y="7674"/>
                  <a:pt x="97577" y="7697"/>
                </a:cubicBezTo>
                <a:lnTo>
                  <a:pt x="97407" y="7719"/>
                </a:lnTo>
                <a:cubicBezTo>
                  <a:pt x="97434" y="7765"/>
                  <a:pt x="97476" y="7807"/>
                  <a:pt x="97526" y="7834"/>
                </a:cubicBezTo>
                <a:lnTo>
                  <a:pt x="97535" y="7843"/>
                </a:lnTo>
                <a:lnTo>
                  <a:pt x="97393" y="7866"/>
                </a:lnTo>
                <a:cubicBezTo>
                  <a:pt x="97407" y="7926"/>
                  <a:pt x="97430" y="7981"/>
                  <a:pt x="97467" y="8032"/>
                </a:cubicBezTo>
                <a:lnTo>
                  <a:pt x="97338" y="8045"/>
                </a:lnTo>
                <a:cubicBezTo>
                  <a:pt x="97333" y="8032"/>
                  <a:pt x="97329" y="8018"/>
                  <a:pt x="97324" y="8004"/>
                </a:cubicBezTo>
                <a:cubicBezTo>
                  <a:pt x="97317" y="7973"/>
                  <a:pt x="97328" y="7927"/>
                  <a:pt x="97348" y="7923"/>
                </a:cubicBezTo>
                <a:lnTo>
                  <a:pt x="97348" y="7923"/>
                </a:lnTo>
                <a:lnTo>
                  <a:pt x="97159" y="7876"/>
                </a:lnTo>
                <a:lnTo>
                  <a:pt x="97159" y="7876"/>
                </a:lnTo>
                <a:cubicBezTo>
                  <a:pt x="97191" y="7898"/>
                  <a:pt x="97210" y="7931"/>
                  <a:pt x="97219" y="7967"/>
                </a:cubicBezTo>
                <a:cubicBezTo>
                  <a:pt x="97227" y="8004"/>
                  <a:pt x="97203" y="8048"/>
                  <a:pt x="97175" y="8048"/>
                </a:cubicBezTo>
                <a:cubicBezTo>
                  <a:pt x="97171" y="8048"/>
                  <a:pt x="97167" y="8047"/>
                  <a:pt x="97164" y="8045"/>
                </a:cubicBezTo>
                <a:lnTo>
                  <a:pt x="97164" y="8045"/>
                </a:lnTo>
                <a:cubicBezTo>
                  <a:pt x="97177" y="8073"/>
                  <a:pt x="97196" y="8096"/>
                  <a:pt x="97210" y="8119"/>
                </a:cubicBezTo>
                <a:cubicBezTo>
                  <a:pt x="97196" y="8136"/>
                  <a:pt x="97175" y="8145"/>
                  <a:pt x="97153" y="8145"/>
                </a:cubicBezTo>
                <a:cubicBezTo>
                  <a:pt x="97146" y="8145"/>
                  <a:pt x="97139" y="8144"/>
                  <a:pt x="97132" y="8142"/>
                </a:cubicBezTo>
                <a:lnTo>
                  <a:pt x="97132" y="8142"/>
                </a:lnTo>
                <a:lnTo>
                  <a:pt x="97191" y="8201"/>
                </a:lnTo>
                <a:lnTo>
                  <a:pt x="97182" y="8206"/>
                </a:lnTo>
                <a:lnTo>
                  <a:pt x="97109" y="8137"/>
                </a:lnTo>
                <a:cubicBezTo>
                  <a:pt x="97132" y="8114"/>
                  <a:pt x="97118" y="8068"/>
                  <a:pt x="97109" y="8032"/>
                </a:cubicBezTo>
                <a:cubicBezTo>
                  <a:pt x="97101" y="8004"/>
                  <a:pt x="97109" y="7958"/>
                  <a:pt x="97129" y="7955"/>
                </a:cubicBezTo>
                <a:lnTo>
                  <a:pt x="97129" y="7955"/>
                </a:lnTo>
                <a:lnTo>
                  <a:pt x="97141" y="7958"/>
                </a:lnTo>
                <a:cubicBezTo>
                  <a:pt x="97137" y="7956"/>
                  <a:pt x="97134" y="7955"/>
                  <a:pt x="97131" y="7955"/>
                </a:cubicBezTo>
                <a:cubicBezTo>
                  <a:pt x="97130" y="7955"/>
                  <a:pt x="97129" y="7955"/>
                  <a:pt x="97129" y="7955"/>
                </a:cubicBezTo>
                <a:lnTo>
                  <a:pt x="97129" y="7955"/>
                </a:lnTo>
                <a:lnTo>
                  <a:pt x="96939" y="7903"/>
                </a:lnTo>
                <a:lnTo>
                  <a:pt x="96939" y="7903"/>
                </a:lnTo>
                <a:cubicBezTo>
                  <a:pt x="96971" y="7926"/>
                  <a:pt x="96994" y="7963"/>
                  <a:pt x="97003" y="7999"/>
                </a:cubicBezTo>
                <a:cubicBezTo>
                  <a:pt x="97007" y="8036"/>
                  <a:pt x="96982" y="8080"/>
                  <a:pt x="96954" y="8080"/>
                </a:cubicBezTo>
                <a:cubicBezTo>
                  <a:pt x="96951" y="8080"/>
                  <a:pt x="96947" y="8079"/>
                  <a:pt x="96943" y="8077"/>
                </a:cubicBezTo>
                <a:lnTo>
                  <a:pt x="96943" y="8077"/>
                </a:lnTo>
                <a:lnTo>
                  <a:pt x="96989" y="8151"/>
                </a:lnTo>
                <a:cubicBezTo>
                  <a:pt x="96979" y="8168"/>
                  <a:pt x="96956" y="8177"/>
                  <a:pt x="96934" y="8177"/>
                </a:cubicBezTo>
                <a:cubicBezTo>
                  <a:pt x="96926" y="8177"/>
                  <a:pt x="96918" y="8176"/>
                  <a:pt x="96911" y="8174"/>
                </a:cubicBezTo>
                <a:lnTo>
                  <a:pt x="96911" y="8174"/>
                </a:lnTo>
                <a:lnTo>
                  <a:pt x="96975" y="8229"/>
                </a:lnTo>
                <a:lnTo>
                  <a:pt x="96916" y="8266"/>
                </a:lnTo>
                <a:lnTo>
                  <a:pt x="96962" y="8334"/>
                </a:lnTo>
                <a:lnTo>
                  <a:pt x="96824" y="8367"/>
                </a:lnTo>
                <a:cubicBezTo>
                  <a:pt x="96856" y="8399"/>
                  <a:pt x="96884" y="8435"/>
                  <a:pt x="96893" y="8477"/>
                </a:cubicBezTo>
                <a:lnTo>
                  <a:pt x="96737" y="8463"/>
                </a:lnTo>
                <a:lnTo>
                  <a:pt x="96746" y="8458"/>
                </a:lnTo>
                <a:cubicBezTo>
                  <a:pt x="96732" y="8426"/>
                  <a:pt x="96696" y="8426"/>
                  <a:pt x="96663" y="8412"/>
                </a:cubicBezTo>
                <a:cubicBezTo>
                  <a:pt x="96638" y="8400"/>
                  <a:pt x="96640" y="8337"/>
                  <a:pt x="96658" y="8337"/>
                </a:cubicBezTo>
                <a:cubicBezTo>
                  <a:pt x="96660" y="8337"/>
                  <a:pt x="96661" y="8338"/>
                  <a:pt x="96663" y="8339"/>
                </a:cubicBezTo>
                <a:lnTo>
                  <a:pt x="96585" y="8266"/>
                </a:lnTo>
                <a:cubicBezTo>
                  <a:pt x="96613" y="8243"/>
                  <a:pt x="96595" y="8197"/>
                  <a:pt x="96585" y="8165"/>
                </a:cubicBezTo>
                <a:cubicBezTo>
                  <a:pt x="96578" y="8134"/>
                  <a:pt x="96586" y="8087"/>
                  <a:pt x="96605" y="8083"/>
                </a:cubicBezTo>
                <a:lnTo>
                  <a:pt x="96605" y="8083"/>
                </a:lnTo>
                <a:lnTo>
                  <a:pt x="96618" y="8087"/>
                </a:lnTo>
                <a:cubicBezTo>
                  <a:pt x="96614" y="8084"/>
                  <a:pt x="96611" y="8083"/>
                  <a:pt x="96608" y="8083"/>
                </a:cubicBezTo>
                <a:cubicBezTo>
                  <a:pt x="96607" y="8083"/>
                  <a:pt x="96606" y="8083"/>
                  <a:pt x="96605" y="8083"/>
                </a:cubicBezTo>
                <a:lnTo>
                  <a:pt x="96605" y="8083"/>
                </a:lnTo>
                <a:lnTo>
                  <a:pt x="96416" y="8036"/>
                </a:lnTo>
                <a:lnTo>
                  <a:pt x="96416" y="8036"/>
                </a:lnTo>
                <a:cubicBezTo>
                  <a:pt x="96448" y="8059"/>
                  <a:pt x="96471" y="8091"/>
                  <a:pt x="96480" y="8128"/>
                </a:cubicBezTo>
                <a:cubicBezTo>
                  <a:pt x="96484" y="8164"/>
                  <a:pt x="96463" y="8208"/>
                  <a:pt x="96432" y="8208"/>
                </a:cubicBezTo>
                <a:cubicBezTo>
                  <a:pt x="96429" y="8208"/>
                  <a:pt x="96424" y="8207"/>
                  <a:pt x="96420" y="8206"/>
                </a:cubicBezTo>
                <a:lnTo>
                  <a:pt x="96420" y="8206"/>
                </a:lnTo>
                <a:lnTo>
                  <a:pt x="96466" y="8279"/>
                </a:lnTo>
                <a:cubicBezTo>
                  <a:pt x="96456" y="8296"/>
                  <a:pt x="96433" y="8306"/>
                  <a:pt x="96411" y="8306"/>
                </a:cubicBezTo>
                <a:cubicBezTo>
                  <a:pt x="96403" y="8306"/>
                  <a:pt x="96395" y="8305"/>
                  <a:pt x="96388" y="8302"/>
                </a:cubicBezTo>
                <a:lnTo>
                  <a:pt x="96388" y="8302"/>
                </a:lnTo>
                <a:lnTo>
                  <a:pt x="96452" y="8362"/>
                </a:lnTo>
                <a:lnTo>
                  <a:pt x="96393" y="8399"/>
                </a:lnTo>
                <a:lnTo>
                  <a:pt x="96439" y="8467"/>
                </a:lnTo>
                <a:lnTo>
                  <a:pt x="96301" y="8500"/>
                </a:lnTo>
                <a:cubicBezTo>
                  <a:pt x="96333" y="8532"/>
                  <a:pt x="96361" y="8568"/>
                  <a:pt x="96370" y="8610"/>
                </a:cubicBezTo>
                <a:lnTo>
                  <a:pt x="96310" y="8605"/>
                </a:lnTo>
                <a:cubicBezTo>
                  <a:pt x="96292" y="8596"/>
                  <a:pt x="96269" y="8591"/>
                  <a:pt x="96250" y="8582"/>
                </a:cubicBezTo>
                <a:cubicBezTo>
                  <a:pt x="96225" y="8566"/>
                  <a:pt x="96223" y="8507"/>
                  <a:pt x="96244" y="8507"/>
                </a:cubicBezTo>
                <a:cubicBezTo>
                  <a:pt x="96246" y="8507"/>
                  <a:pt x="96248" y="8508"/>
                  <a:pt x="96250" y="8509"/>
                </a:cubicBezTo>
                <a:lnTo>
                  <a:pt x="96172" y="8435"/>
                </a:lnTo>
                <a:cubicBezTo>
                  <a:pt x="96195" y="8412"/>
                  <a:pt x="96182" y="8367"/>
                  <a:pt x="96172" y="8334"/>
                </a:cubicBezTo>
                <a:cubicBezTo>
                  <a:pt x="96165" y="8304"/>
                  <a:pt x="96173" y="8257"/>
                  <a:pt x="96192" y="8253"/>
                </a:cubicBezTo>
                <a:lnTo>
                  <a:pt x="96192" y="8253"/>
                </a:lnTo>
                <a:lnTo>
                  <a:pt x="96205" y="8256"/>
                </a:lnTo>
                <a:cubicBezTo>
                  <a:pt x="96201" y="8254"/>
                  <a:pt x="96198" y="8253"/>
                  <a:pt x="96195" y="8253"/>
                </a:cubicBezTo>
                <a:cubicBezTo>
                  <a:pt x="96194" y="8253"/>
                  <a:pt x="96193" y="8253"/>
                  <a:pt x="96192" y="8253"/>
                </a:cubicBezTo>
                <a:lnTo>
                  <a:pt x="96192" y="8253"/>
                </a:lnTo>
                <a:lnTo>
                  <a:pt x="96003" y="8206"/>
                </a:lnTo>
                <a:lnTo>
                  <a:pt x="96003" y="8206"/>
                </a:lnTo>
                <a:cubicBezTo>
                  <a:pt x="96035" y="8229"/>
                  <a:pt x="96058" y="8261"/>
                  <a:pt x="96067" y="8298"/>
                </a:cubicBezTo>
                <a:cubicBezTo>
                  <a:pt x="96071" y="8334"/>
                  <a:pt x="96050" y="8378"/>
                  <a:pt x="96019" y="8378"/>
                </a:cubicBezTo>
                <a:cubicBezTo>
                  <a:pt x="96015" y="8378"/>
                  <a:pt x="96011" y="8377"/>
                  <a:pt x="96007" y="8376"/>
                </a:cubicBezTo>
                <a:lnTo>
                  <a:pt x="96007" y="8376"/>
                </a:lnTo>
                <a:lnTo>
                  <a:pt x="96058" y="8449"/>
                </a:lnTo>
                <a:cubicBezTo>
                  <a:pt x="96044" y="8466"/>
                  <a:pt x="96023" y="8476"/>
                  <a:pt x="96000" y="8476"/>
                </a:cubicBezTo>
                <a:cubicBezTo>
                  <a:pt x="95992" y="8476"/>
                  <a:pt x="95983" y="8474"/>
                  <a:pt x="95975" y="8472"/>
                </a:cubicBezTo>
                <a:lnTo>
                  <a:pt x="95975" y="8472"/>
                </a:lnTo>
                <a:lnTo>
                  <a:pt x="96039" y="8532"/>
                </a:lnTo>
                <a:lnTo>
                  <a:pt x="95980" y="8568"/>
                </a:lnTo>
                <a:lnTo>
                  <a:pt x="96026" y="8633"/>
                </a:lnTo>
                <a:lnTo>
                  <a:pt x="95888" y="8665"/>
                </a:lnTo>
                <a:cubicBezTo>
                  <a:pt x="95920" y="8697"/>
                  <a:pt x="95948" y="8734"/>
                  <a:pt x="95961" y="8780"/>
                </a:cubicBezTo>
                <a:lnTo>
                  <a:pt x="95782" y="8761"/>
                </a:lnTo>
                <a:lnTo>
                  <a:pt x="95975" y="9023"/>
                </a:lnTo>
                <a:lnTo>
                  <a:pt x="95594" y="9069"/>
                </a:lnTo>
                <a:cubicBezTo>
                  <a:pt x="95594" y="9069"/>
                  <a:pt x="95594" y="9073"/>
                  <a:pt x="95599" y="9078"/>
                </a:cubicBezTo>
                <a:lnTo>
                  <a:pt x="95557" y="9059"/>
                </a:lnTo>
                <a:cubicBezTo>
                  <a:pt x="95681" y="9027"/>
                  <a:pt x="95755" y="9023"/>
                  <a:pt x="95874" y="8995"/>
                </a:cubicBezTo>
                <a:cubicBezTo>
                  <a:pt x="95755" y="8959"/>
                  <a:pt x="95805" y="8922"/>
                  <a:pt x="95691" y="8867"/>
                </a:cubicBezTo>
                <a:lnTo>
                  <a:pt x="95755" y="8816"/>
                </a:lnTo>
                <a:cubicBezTo>
                  <a:pt x="95695" y="8780"/>
                  <a:pt x="95640" y="8734"/>
                  <a:pt x="95599" y="8679"/>
                </a:cubicBezTo>
                <a:lnTo>
                  <a:pt x="95668" y="8624"/>
                </a:lnTo>
                <a:cubicBezTo>
                  <a:pt x="95654" y="8591"/>
                  <a:pt x="95613" y="8591"/>
                  <a:pt x="95585" y="8578"/>
                </a:cubicBezTo>
                <a:cubicBezTo>
                  <a:pt x="95560" y="8561"/>
                  <a:pt x="95561" y="8502"/>
                  <a:pt x="95583" y="8502"/>
                </a:cubicBezTo>
                <a:cubicBezTo>
                  <a:pt x="95585" y="8502"/>
                  <a:pt x="95587" y="8503"/>
                  <a:pt x="95590" y="8504"/>
                </a:cubicBezTo>
                <a:lnTo>
                  <a:pt x="95507" y="8431"/>
                </a:lnTo>
                <a:cubicBezTo>
                  <a:pt x="95535" y="8412"/>
                  <a:pt x="95516" y="8362"/>
                  <a:pt x="95507" y="8330"/>
                </a:cubicBezTo>
                <a:cubicBezTo>
                  <a:pt x="95499" y="8300"/>
                  <a:pt x="95511" y="8254"/>
                  <a:pt x="95527" y="8249"/>
                </a:cubicBezTo>
                <a:lnTo>
                  <a:pt x="95527" y="8249"/>
                </a:lnTo>
                <a:lnTo>
                  <a:pt x="95539" y="8252"/>
                </a:lnTo>
                <a:cubicBezTo>
                  <a:pt x="95536" y="8249"/>
                  <a:pt x="95533" y="8248"/>
                  <a:pt x="95531" y="8248"/>
                </a:cubicBezTo>
                <a:cubicBezTo>
                  <a:pt x="95530" y="8248"/>
                  <a:pt x="95528" y="8249"/>
                  <a:pt x="95527" y="8249"/>
                </a:cubicBezTo>
                <a:lnTo>
                  <a:pt x="95527" y="8249"/>
                </a:lnTo>
                <a:lnTo>
                  <a:pt x="95342" y="8201"/>
                </a:lnTo>
                <a:lnTo>
                  <a:pt x="95342" y="8201"/>
                </a:lnTo>
                <a:cubicBezTo>
                  <a:pt x="95374" y="8224"/>
                  <a:pt x="95392" y="8256"/>
                  <a:pt x="95401" y="8293"/>
                </a:cubicBezTo>
                <a:cubicBezTo>
                  <a:pt x="95410" y="8331"/>
                  <a:pt x="95383" y="8377"/>
                  <a:pt x="95354" y="8377"/>
                </a:cubicBezTo>
                <a:cubicBezTo>
                  <a:pt x="95352" y="8377"/>
                  <a:pt x="95349" y="8376"/>
                  <a:pt x="95346" y="8376"/>
                </a:cubicBezTo>
                <a:lnTo>
                  <a:pt x="95346" y="8376"/>
                </a:lnTo>
                <a:lnTo>
                  <a:pt x="95392" y="8445"/>
                </a:lnTo>
                <a:cubicBezTo>
                  <a:pt x="95379" y="8462"/>
                  <a:pt x="95357" y="8471"/>
                  <a:pt x="95336" y="8471"/>
                </a:cubicBezTo>
                <a:cubicBezTo>
                  <a:pt x="95329" y="8471"/>
                  <a:pt x="95321" y="8470"/>
                  <a:pt x="95314" y="8467"/>
                </a:cubicBezTo>
                <a:lnTo>
                  <a:pt x="95314" y="8467"/>
                </a:lnTo>
                <a:lnTo>
                  <a:pt x="95374" y="8527"/>
                </a:lnTo>
                <a:lnTo>
                  <a:pt x="95319" y="8564"/>
                </a:lnTo>
                <a:lnTo>
                  <a:pt x="95365" y="8628"/>
                </a:lnTo>
                <a:lnTo>
                  <a:pt x="95223" y="8665"/>
                </a:lnTo>
                <a:lnTo>
                  <a:pt x="95223" y="8665"/>
                </a:lnTo>
                <a:cubicBezTo>
                  <a:pt x="95198" y="8644"/>
                  <a:pt x="95176" y="8618"/>
                  <a:pt x="95154" y="8596"/>
                </a:cubicBezTo>
                <a:lnTo>
                  <a:pt x="95222" y="8536"/>
                </a:lnTo>
                <a:cubicBezTo>
                  <a:pt x="95209" y="8504"/>
                  <a:pt x="95172" y="8504"/>
                  <a:pt x="95144" y="8490"/>
                </a:cubicBezTo>
                <a:cubicBezTo>
                  <a:pt x="95115" y="8478"/>
                  <a:pt x="95116" y="8415"/>
                  <a:pt x="95138" y="8415"/>
                </a:cubicBezTo>
                <a:cubicBezTo>
                  <a:pt x="95140" y="8415"/>
                  <a:pt x="95142" y="8416"/>
                  <a:pt x="95144" y="8417"/>
                </a:cubicBezTo>
                <a:lnTo>
                  <a:pt x="95062" y="8348"/>
                </a:lnTo>
                <a:cubicBezTo>
                  <a:pt x="95089" y="8325"/>
                  <a:pt x="95071" y="8279"/>
                  <a:pt x="95062" y="8243"/>
                </a:cubicBezTo>
                <a:cubicBezTo>
                  <a:pt x="95054" y="8216"/>
                  <a:pt x="95063" y="8166"/>
                  <a:pt x="95082" y="8162"/>
                </a:cubicBezTo>
                <a:lnTo>
                  <a:pt x="95082" y="8162"/>
                </a:lnTo>
                <a:lnTo>
                  <a:pt x="95094" y="8165"/>
                </a:lnTo>
                <a:cubicBezTo>
                  <a:pt x="95091" y="8162"/>
                  <a:pt x="95087" y="8161"/>
                  <a:pt x="95085" y="8161"/>
                </a:cubicBezTo>
                <a:cubicBezTo>
                  <a:pt x="95084" y="8161"/>
                  <a:pt x="95083" y="8161"/>
                  <a:pt x="95082" y="8162"/>
                </a:cubicBezTo>
                <a:lnTo>
                  <a:pt x="95082" y="8162"/>
                </a:lnTo>
                <a:lnTo>
                  <a:pt x="94892" y="8114"/>
                </a:lnTo>
                <a:lnTo>
                  <a:pt x="94892" y="8114"/>
                </a:lnTo>
                <a:cubicBezTo>
                  <a:pt x="94924" y="8137"/>
                  <a:pt x="94947" y="8169"/>
                  <a:pt x="94956" y="8206"/>
                </a:cubicBezTo>
                <a:cubicBezTo>
                  <a:pt x="94961" y="8244"/>
                  <a:pt x="94938" y="8290"/>
                  <a:pt x="94905" y="8290"/>
                </a:cubicBezTo>
                <a:cubicBezTo>
                  <a:pt x="94903" y="8290"/>
                  <a:pt x="94900" y="8289"/>
                  <a:pt x="94897" y="8289"/>
                </a:cubicBezTo>
                <a:lnTo>
                  <a:pt x="94897" y="8289"/>
                </a:lnTo>
                <a:lnTo>
                  <a:pt x="94947" y="8357"/>
                </a:lnTo>
                <a:cubicBezTo>
                  <a:pt x="94934" y="8376"/>
                  <a:pt x="94915" y="8387"/>
                  <a:pt x="94894" y="8387"/>
                </a:cubicBezTo>
                <a:cubicBezTo>
                  <a:pt x="94884" y="8387"/>
                  <a:pt x="94874" y="8385"/>
                  <a:pt x="94865" y="8380"/>
                </a:cubicBezTo>
                <a:lnTo>
                  <a:pt x="94865" y="8380"/>
                </a:lnTo>
                <a:lnTo>
                  <a:pt x="94929" y="8440"/>
                </a:lnTo>
                <a:lnTo>
                  <a:pt x="94869" y="8477"/>
                </a:lnTo>
                <a:lnTo>
                  <a:pt x="94915" y="8541"/>
                </a:lnTo>
                <a:lnTo>
                  <a:pt x="94777" y="8578"/>
                </a:lnTo>
                <a:cubicBezTo>
                  <a:pt x="94809" y="8605"/>
                  <a:pt x="94837" y="8646"/>
                  <a:pt x="94851" y="8688"/>
                </a:cubicBezTo>
                <a:lnTo>
                  <a:pt x="94672" y="8669"/>
                </a:lnTo>
                <a:lnTo>
                  <a:pt x="94865" y="8931"/>
                </a:lnTo>
                <a:lnTo>
                  <a:pt x="94484" y="8977"/>
                </a:lnTo>
                <a:cubicBezTo>
                  <a:pt x="94511" y="9032"/>
                  <a:pt x="94562" y="9078"/>
                  <a:pt x="94617" y="9101"/>
                </a:cubicBezTo>
                <a:cubicBezTo>
                  <a:pt x="94497" y="9069"/>
                  <a:pt x="94548" y="9027"/>
                  <a:pt x="94433" y="8977"/>
                </a:cubicBezTo>
                <a:lnTo>
                  <a:pt x="94497" y="8922"/>
                </a:lnTo>
                <a:cubicBezTo>
                  <a:pt x="94438" y="8890"/>
                  <a:pt x="94383" y="8844"/>
                  <a:pt x="94341" y="8789"/>
                </a:cubicBezTo>
                <a:lnTo>
                  <a:pt x="94410" y="8729"/>
                </a:lnTo>
                <a:cubicBezTo>
                  <a:pt x="94396" y="8697"/>
                  <a:pt x="94355" y="8702"/>
                  <a:pt x="94328" y="8683"/>
                </a:cubicBezTo>
                <a:cubicBezTo>
                  <a:pt x="94303" y="8671"/>
                  <a:pt x="94304" y="8613"/>
                  <a:pt x="94325" y="8613"/>
                </a:cubicBezTo>
                <a:cubicBezTo>
                  <a:pt x="94327" y="8613"/>
                  <a:pt x="94330" y="8613"/>
                  <a:pt x="94332" y="8614"/>
                </a:cubicBezTo>
                <a:lnTo>
                  <a:pt x="94250" y="8541"/>
                </a:lnTo>
                <a:cubicBezTo>
                  <a:pt x="94277" y="8518"/>
                  <a:pt x="94259" y="8472"/>
                  <a:pt x="94250" y="8435"/>
                </a:cubicBezTo>
                <a:cubicBezTo>
                  <a:pt x="94242" y="8408"/>
                  <a:pt x="94254" y="8361"/>
                  <a:pt x="94274" y="8359"/>
                </a:cubicBezTo>
                <a:lnTo>
                  <a:pt x="94274" y="8359"/>
                </a:lnTo>
                <a:lnTo>
                  <a:pt x="94084" y="8307"/>
                </a:lnTo>
                <a:lnTo>
                  <a:pt x="94084" y="8307"/>
                </a:lnTo>
                <a:cubicBezTo>
                  <a:pt x="94117" y="8330"/>
                  <a:pt x="94135" y="8367"/>
                  <a:pt x="94144" y="8403"/>
                </a:cubicBezTo>
                <a:cubicBezTo>
                  <a:pt x="94153" y="8440"/>
                  <a:pt x="94126" y="8481"/>
                  <a:pt x="94098" y="8481"/>
                </a:cubicBezTo>
                <a:cubicBezTo>
                  <a:pt x="94084" y="8477"/>
                  <a:pt x="94075" y="8472"/>
                  <a:pt x="94066" y="8467"/>
                </a:cubicBezTo>
                <a:cubicBezTo>
                  <a:pt x="94037" y="8455"/>
                  <a:pt x="94038" y="8397"/>
                  <a:pt x="94059" y="8397"/>
                </a:cubicBezTo>
                <a:cubicBezTo>
                  <a:pt x="94061" y="8397"/>
                  <a:pt x="94064" y="8397"/>
                  <a:pt x="94066" y="8399"/>
                </a:cubicBezTo>
                <a:lnTo>
                  <a:pt x="93983" y="8325"/>
                </a:lnTo>
                <a:cubicBezTo>
                  <a:pt x="94011" y="8302"/>
                  <a:pt x="93993" y="8256"/>
                  <a:pt x="93983" y="8220"/>
                </a:cubicBezTo>
                <a:cubicBezTo>
                  <a:pt x="93976" y="8193"/>
                  <a:pt x="93984" y="8146"/>
                  <a:pt x="94004" y="8143"/>
                </a:cubicBezTo>
                <a:lnTo>
                  <a:pt x="94004" y="8143"/>
                </a:lnTo>
                <a:lnTo>
                  <a:pt x="93814" y="8091"/>
                </a:lnTo>
                <a:lnTo>
                  <a:pt x="93814" y="8091"/>
                </a:lnTo>
                <a:cubicBezTo>
                  <a:pt x="93846" y="8114"/>
                  <a:pt x="93869" y="8146"/>
                  <a:pt x="93878" y="8188"/>
                </a:cubicBezTo>
                <a:cubicBezTo>
                  <a:pt x="93882" y="8220"/>
                  <a:pt x="93860" y="8268"/>
                  <a:pt x="93830" y="8268"/>
                </a:cubicBezTo>
                <a:cubicBezTo>
                  <a:pt x="93826" y="8268"/>
                  <a:pt x="93822" y="8267"/>
                  <a:pt x="93818" y="8266"/>
                </a:cubicBezTo>
                <a:lnTo>
                  <a:pt x="93818" y="8266"/>
                </a:lnTo>
                <a:lnTo>
                  <a:pt x="93869" y="8334"/>
                </a:lnTo>
                <a:cubicBezTo>
                  <a:pt x="93855" y="8355"/>
                  <a:pt x="93833" y="8365"/>
                  <a:pt x="93810" y="8365"/>
                </a:cubicBezTo>
                <a:cubicBezTo>
                  <a:pt x="93802" y="8365"/>
                  <a:pt x="93794" y="8364"/>
                  <a:pt x="93786" y="8362"/>
                </a:cubicBezTo>
                <a:lnTo>
                  <a:pt x="93786" y="8362"/>
                </a:lnTo>
                <a:lnTo>
                  <a:pt x="93850" y="8422"/>
                </a:lnTo>
                <a:lnTo>
                  <a:pt x="93791" y="8458"/>
                </a:lnTo>
                <a:lnTo>
                  <a:pt x="93837" y="8523"/>
                </a:lnTo>
                <a:lnTo>
                  <a:pt x="93699" y="8559"/>
                </a:lnTo>
                <a:cubicBezTo>
                  <a:pt x="93731" y="8587"/>
                  <a:pt x="93759" y="8628"/>
                  <a:pt x="93768" y="8674"/>
                </a:cubicBezTo>
                <a:lnTo>
                  <a:pt x="93593" y="8656"/>
                </a:lnTo>
                <a:lnTo>
                  <a:pt x="93786" y="8913"/>
                </a:lnTo>
                <a:lnTo>
                  <a:pt x="93511" y="8949"/>
                </a:lnTo>
                <a:cubicBezTo>
                  <a:pt x="93488" y="8917"/>
                  <a:pt x="93456" y="8894"/>
                  <a:pt x="93424" y="8881"/>
                </a:cubicBezTo>
                <a:lnTo>
                  <a:pt x="93488" y="8830"/>
                </a:lnTo>
                <a:cubicBezTo>
                  <a:pt x="93428" y="8798"/>
                  <a:pt x="93373" y="8747"/>
                  <a:pt x="93332" y="8692"/>
                </a:cubicBezTo>
                <a:lnTo>
                  <a:pt x="93401" y="8637"/>
                </a:lnTo>
                <a:cubicBezTo>
                  <a:pt x="93387" y="8605"/>
                  <a:pt x="93346" y="8605"/>
                  <a:pt x="93318" y="8591"/>
                </a:cubicBezTo>
                <a:cubicBezTo>
                  <a:pt x="93293" y="8579"/>
                  <a:pt x="93295" y="8516"/>
                  <a:pt x="93316" y="8516"/>
                </a:cubicBezTo>
                <a:cubicBezTo>
                  <a:pt x="93318" y="8516"/>
                  <a:pt x="93320" y="8517"/>
                  <a:pt x="93323" y="8518"/>
                </a:cubicBezTo>
                <a:lnTo>
                  <a:pt x="93240" y="8445"/>
                </a:lnTo>
                <a:cubicBezTo>
                  <a:pt x="93268" y="8426"/>
                  <a:pt x="93249" y="8376"/>
                  <a:pt x="93240" y="8344"/>
                </a:cubicBezTo>
                <a:cubicBezTo>
                  <a:pt x="93228" y="8313"/>
                  <a:pt x="93239" y="8266"/>
                  <a:pt x="93259" y="8262"/>
                </a:cubicBezTo>
                <a:lnTo>
                  <a:pt x="93259" y="8262"/>
                </a:lnTo>
                <a:lnTo>
                  <a:pt x="93272" y="8266"/>
                </a:lnTo>
                <a:cubicBezTo>
                  <a:pt x="93269" y="8263"/>
                  <a:pt x="93265" y="8262"/>
                  <a:pt x="93262" y="8262"/>
                </a:cubicBezTo>
                <a:cubicBezTo>
                  <a:pt x="93261" y="8262"/>
                  <a:pt x="93260" y="8262"/>
                  <a:pt x="93259" y="8262"/>
                </a:cubicBezTo>
                <a:lnTo>
                  <a:pt x="93259" y="8262"/>
                </a:lnTo>
                <a:lnTo>
                  <a:pt x="93070" y="8215"/>
                </a:lnTo>
                <a:lnTo>
                  <a:pt x="93070" y="8215"/>
                </a:lnTo>
                <a:cubicBezTo>
                  <a:pt x="93102" y="8238"/>
                  <a:pt x="93125" y="8270"/>
                  <a:pt x="93134" y="8307"/>
                </a:cubicBezTo>
                <a:cubicBezTo>
                  <a:pt x="93139" y="8346"/>
                  <a:pt x="93114" y="8390"/>
                  <a:pt x="93080" y="8390"/>
                </a:cubicBezTo>
                <a:cubicBezTo>
                  <a:pt x="93078" y="8390"/>
                  <a:pt x="93077" y="8390"/>
                  <a:pt x="93075" y="8389"/>
                </a:cubicBezTo>
                <a:cubicBezTo>
                  <a:pt x="93075" y="8362"/>
                  <a:pt x="93070" y="8339"/>
                  <a:pt x="93061" y="8321"/>
                </a:cubicBezTo>
                <a:cubicBezTo>
                  <a:pt x="93049" y="8290"/>
                  <a:pt x="93061" y="8243"/>
                  <a:pt x="93081" y="8239"/>
                </a:cubicBezTo>
                <a:lnTo>
                  <a:pt x="93081" y="8239"/>
                </a:lnTo>
                <a:lnTo>
                  <a:pt x="92896" y="8192"/>
                </a:lnTo>
                <a:lnTo>
                  <a:pt x="92896" y="8192"/>
                </a:lnTo>
                <a:cubicBezTo>
                  <a:pt x="92923" y="8215"/>
                  <a:pt x="92946" y="8247"/>
                  <a:pt x="92955" y="8284"/>
                </a:cubicBezTo>
                <a:cubicBezTo>
                  <a:pt x="92964" y="8320"/>
                  <a:pt x="92939" y="8364"/>
                  <a:pt x="92911" y="8364"/>
                </a:cubicBezTo>
                <a:cubicBezTo>
                  <a:pt x="92908" y="8364"/>
                  <a:pt x="92904" y="8364"/>
                  <a:pt x="92900" y="8362"/>
                </a:cubicBezTo>
                <a:lnTo>
                  <a:pt x="92900" y="8362"/>
                </a:lnTo>
                <a:lnTo>
                  <a:pt x="92946" y="8435"/>
                </a:lnTo>
                <a:cubicBezTo>
                  <a:pt x="92933" y="8452"/>
                  <a:pt x="92912" y="8462"/>
                  <a:pt x="92888" y="8462"/>
                </a:cubicBezTo>
                <a:cubicBezTo>
                  <a:pt x="92880" y="8462"/>
                  <a:pt x="92872" y="8461"/>
                  <a:pt x="92864" y="8458"/>
                </a:cubicBezTo>
                <a:lnTo>
                  <a:pt x="92864" y="8458"/>
                </a:lnTo>
                <a:lnTo>
                  <a:pt x="92928" y="8518"/>
                </a:lnTo>
                <a:lnTo>
                  <a:pt x="92868" y="8555"/>
                </a:lnTo>
                <a:lnTo>
                  <a:pt x="92914" y="8619"/>
                </a:lnTo>
                <a:lnTo>
                  <a:pt x="92777" y="8651"/>
                </a:lnTo>
                <a:cubicBezTo>
                  <a:pt x="92809" y="8683"/>
                  <a:pt x="92836" y="8720"/>
                  <a:pt x="92850" y="8766"/>
                </a:cubicBezTo>
                <a:lnTo>
                  <a:pt x="92671" y="8747"/>
                </a:lnTo>
                <a:lnTo>
                  <a:pt x="92671" y="8747"/>
                </a:lnTo>
                <a:cubicBezTo>
                  <a:pt x="92735" y="8835"/>
                  <a:pt x="92799" y="8922"/>
                  <a:pt x="92864" y="9009"/>
                </a:cubicBezTo>
                <a:lnTo>
                  <a:pt x="92483" y="9055"/>
                </a:lnTo>
                <a:cubicBezTo>
                  <a:pt x="92510" y="9110"/>
                  <a:pt x="92561" y="9151"/>
                  <a:pt x="92616" y="9179"/>
                </a:cubicBezTo>
                <a:lnTo>
                  <a:pt x="92561" y="9188"/>
                </a:lnTo>
                <a:cubicBezTo>
                  <a:pt x="92501" y="9147"/>
                  <a:pt x="92437" y="9119"/>
                  <a:pt x="92368" y="9101"/>
                </a:cubicBezTo>
                <a:lnTo>
                  <a:pt x="92423" y="9092"/>
                </a:lnTo>
                <a:lnTo>
                  <a:pt x="92405" y="9082"/>
                </a:lnTo>
                <a:cubicBezTo>
                  <a:pt x="92492" y="9041"/>
                  <a:pt x="92588" y="9014"/>
                  <a:pt x="92685" y="9000"/>
                </a:cubicBezTo>
                <a:lnTo>
                  <a:pt x="92423" y="8885"/>
                </a:lnTo>
                <a:lnTo>
                  <a:pt x="92428" y="8885"/>
                </a:lnTo>
                <a:cubicBezTo>
                  <a:pt x="92419" y="8881"/>
                  <a:pt x="92409" y="8876"/>
                  <a:pt x="92400" y="8876"/>
                </a:cubicBezTo>
                <a:lnTo>
                  <a:pt x="92368" y="8858"/>
                </a:lnTo>
                <a:cubicBezTo>
                  <a:pt x="92492" y="8830"/>
                  <a:pt x="92561" y="8825"/>
                  <a:pt x="92685" y="8793"/>
                </a:cubicBezTo>
                <a:cubicBezTo>
                  <a:pt x="92565" y="8761"/>
                  <a:pt x="92616" y="8720"/>
                  <a:pt x="92501" y="8669"/>
                </a:cubicBezTo>
                <a:cubicBezTo>
                  <a:pt x="92520" y="8651"/>
                  <a:pt x="92542" y="8633"/>
                  <a:pt x="92565" y="8619"/>
                </a:cubicBezTo>
                <a:cubicBezTo>
                  <a:pt x="92506" y="8582"/>
                  <a:pt x="92451" y="8536"/>
                  <a:pt x="92409" y="8481"/>
                </a:cubicBezTo>
                <a:lnTo>
                  <a:pt x="92478" y="8426"/>
                </a:lnTo>
                <a:cubicBezTo>
                  <a:pt x="92464" y="8389"/>
                  <a:pt x="92423" y="8394"/>
                  <a:pt x="92396" y="8380"/>
                </a:cubicBezTo>
                <a:cubicBezTo>
                  <a:pt x="92371" y="8364"/>
                  <a:pt x="92372" y="8305"/>
                  <a:pt x="92393" y="8305"/>
                </a:cubicBezTo>
                <a:cubicBezTo>
                  <a:pt x="92395" y="8305"/>
                  <a:pt x="92398" y="8306"/>
                  <a:pt x="92400" y="8307"/>
                </a:cubicBezTo>
                <a:lnTo>
                  <a:pt x="92318" y="8233"/>
                </a:lnTo>
                <a:cubicBezTo>
                  <a:pt x="92345" y="8211"/>
                  <a:pt x="92327" y="8165"/>
                  <a:pt x="92318" y="8132"/>
                </a:cubicBezTo>
                <a:cubicBezTo>
                  <a:pt x="92310" y="8101"/>
                  <a:pt x="92318" y="8054"/>
                  <a:pt x="92338" y="8051"/>
                </a:cubicBezTo>
                <a:lnTo>
                  <a:pt x="92338" y="8051"/>
                </a:lnTo>
                <a:lnTo>
                  <a:pt x="92152" y="7999"/>
                </a:lnTo>
                <a:lnTo>
                  <a:pt x="92152" y="7999"/>
                </a:lnTo>
                <a:cubicBezTo>
                  <a:pt x="92180" y="8022"/>
                  <a:pt x="92203" y="8059"/>
                  <a:pt x="92212" y="8096"/>
                </a:cubicBezTo>
                <a:cubicBezTo>
                  <a:pt x="92220" y="8132"/>
                  <a:pt x="92196" y="8176"/>
                  <a:pt x="92168" y="8176"/>
                </a:cubicBezTo>
                <a:cubicBezTo>
                  <a:pt x="92164" y="8176"/>
                  <a:pt x="92161" y="8175"/>
                  <a:pt x="92157" y="8174"/>
                </a:cubicBezTo>
                <a:lnTo>
                  <a:pt x="92157" y="8174"/>
                </a:lnTo>
                <a:lnTo>
                  <a:pt x="92203" y="8247"/>
                </a:lnTo>
                <a:cubicBezTo>
                  <a:pt x="92189" y="8264"/>
                  <a:pt x="92168" y="8274"/>
                  <a:pt x="92147" y="8274"/>
                </a:cubicBezTo>
                <a:cubicBezTo>
                  <a:pt x="92139" y="8274"/>
                  <a:pt x="92132" y="8273"/>
                  <a:pt x="92125" y="8270"/>
                </a:cubicBezTo>
                <a:lnTo>
                  <a:pt x="92125" y="8270"/>
                </a:lnTo>
                <a:lnTo>
                  <a:pt x="92185" y="8330"/>
                </a:lnTo>
                <a:lnTo>
                  <a:pt x="92129" y="8367"/>
                </a:lnTo>
                <a:lnTo>
                  <a:pt x="92171" y="8431"/>
                </a:lnTo>
                <a:lnTo>
                  <a:pt x="92125" y="8445"/>
                </a:lnTo>
                <a:cubicBezTo>
                  <a:pt x="92117" y="8424"/>
                  <a:pt x="92123" y="8393"/>
                  <a:pt x="92138" y="8393"/>
                </a:cubicBezTo>
                <a:cubicBezTo>
                  <a:pt x="92139" y="8393"/>
                  <a:pt x="92141" y="8393"/>
                  <a:pt x="92143" y="8394"/>
                </a:cubicBezTo>
                <a:lnTo>
                  <a:pt x="92061" y="8321"/>
                </a:lnTo>
                <a:cubicBezTo>
                  <a:pt x="92088" y="8302"/>
                  <a:pt x="92070" y="8252"/>
                  <a:pt x="92061" y="8220"/>
                </a:cubicBezTo>
                <a:cubicBezTo>
                  <a:pt x="92053" y="8189"/>
                  <a:pt x="92065" y="8142"/>
                  <a:pt x="92085" y="8138"/>
                </a:cubicBezTo>
                <a:lnTo>
                  <a:pt x="92085" y="8138"/>
                </a:lnTo>
                <a:lnTo>
                  <a:pt x="91895" y="8091"/>
                </a:lnTo>
                <a:lnTo>
                  <a:pt x="91895" y="8091"/>
                </a:lnTo>
                <a:cubicBezTo>
                  <a:pt x="91928" y="8114"/>
                  <a:pt x="91950" y="8146"/>
                  <a:pt x="91960" y="8183"/>
                </a:cubicBezTo>
                <a:cubicBezTo>
                  <a:pt x="91964" y="8221"/>
                  <a:pt x="91937" y="8267"/>
                  <a:pt x="91908" y="8267"/>
                </a:cubicBezTo>
                <a:cubicBezTo>
                  <a:pt x="91905" y="8267"/>
                  <a:pt x="91903" y="8266"/>
                  <a:pt x="91900" y="8266"/>
                </a:cubicBezTo>
                <a:lnTo>
                  <a:pt x="91900" y="8266"/>
                </a:lnTo>
                <a:lnTo>
                  <a:pt x="91946" y="8334"/>
                </a:lnTo>
                <a:cubicBezTo>
                  <a:pt x="91932" y="8351"/>
                  <a:pt x="91911" y="8361"/>
                  <a:pt x="91890" y="8361"/>
                </a:cubicBezTo>
                <a:cubicBezTo>
                  <a:pt x="91882" y="8361"/>
                  <a:pt x="91875" y="8360"/>
                  <a:pt x="91868" y="8357"/>
                </a:cubicBezTo>
                <a:lnTo>
                  <a:pt x="91868" y="8357"/>
                </a:lnTo>
                <a:lnTo>
                  <a:pt x="91928" y="8417"/>
                </a:lnTo>
                <a:cubicBezTo>
                  <a:pt x="91909" y="8431"/>
                  <a:pt x="91891" y="8445"/>
                  <a:pt x="91872" y="8454"/>
                </a:cubicBezTo>
                <a:lnTo>
                  <a:pt x="91918" y="8523"/>
                </a:lnTo>
                <a:lnTo>
                  <a:pt x="91781" y="8555"/>
                </a:lnTo>
                <a:cubicBezTo>
                  <a:pt x="91813" y="8587"/>
                  <a:pt x="91836" y="8624"/>
                  <a:pt x="91850" y="8669"/>
                </a:cubicBezTo>
                <a:lnTo>
                  <a:pt x="91675" y="8651"/>
                </a:lnTo>
                <a:lnTo>
                  <a:pt x="91675" y="8651"/>
                </a:lnTo>
                <a:lnTo>
                  <a:pt x="91827" y="8862"/>
                </a:lnTo>
                <a:lnTo>
                  <a:pt x="91744" y="8871"/>
                </a:lnTo>
                <a:cubicBezTo>
                  <a:pt x="91753" y="8890"/>
                  <a:pt x="91767" y="8908"/>
                  <a:pt x="91781" y="8922"/>
                </a:cubicBezTo>
                <a:lnTo>
                  <a:pt x="91593" y="8945"/>
                </a:lnTo>
                <a:cubicBezTo>
                  <a:pt x="91570" y="8917"/>
                  <a:pt x="91537" y="8894"/>
                  <a:pt x="91501" y="8881"/>
                </a:cubicBezTo>
                <a:lnTo>
                  <a:pt x="91565" y="8825"/>
                </a:lnTo>
                <a:cubicBezTo>
                  <a:pt x="91528" y="8807"/>
                  <a:pt x="91496" y="8780"/>
                  <a:pt x="91464" y="8747"/>
                </a:cubicBezTo>
                <a:cubicBezTo>
                  <a:pt x="91515" y="8734"/>
                  <a:pt x="91570" y="8724"/>
                  <a:pt x="91611" y="8715"/>
                </a:cubicBezTo>
                <a:lnTo>
                  <a:pt x="91464" y="8651"/>
                </a:lnTo>
                <a:lnTo>
                  <a:pt x="91482" y="8637"/>
                </a:lnTo>
                <a:cubicBezTo>
                  <a:pt x="91469" y="8605"/>
                  <a:pt x="91427" y="8605"/>
                  <a:pt x="91400" y="8591"/>
                </a:cubicBezTo>
                <a:cubicBezTo>
                  <a:pt x="91386" y="8582"/>
                  <a:pt x="91381" y="8568"/>
                  <a:pt x="91381" y="8555"/>
                </a:cubicBezTo>
                <a:cubicBezTo>
                  <a:pt x="91459" y="8541"/>
                  <a:pt x="91524" y="8532"/>
                  <a:pt x="91615" y="8509"/>
                </a:cubicBezTo>
                <a:cubicBezTo>
                  <a:pt x="91492" y="8477"/>
                  <a:pt x="91542" y="8435"/>
                  <a:pt x="91427" y="8380"/>
                </a:cubicBezTo>
                <a:lnTo>
                  <a:pt x="91492" y="8330"/>
                </a:lnTo>
                <a:cubicBezTo>
                  <a:pt x="91432" y="8298"/>
                  <a:pt x="91381" y="8252"/>
                  <a:pt x="91336" y="8197"/>
                </a:cubicBezTo>
                <a:lnTo>
                  <a:pt x="91404" y="8137"/>
                </a:lnTo>
                <a:cubicBezTo>
                  <a:pt x="91391" y="8105"/>
                  <a:pt x="91354" y="8105"/>
                  <a:pt x="91322" y="8091"/>
                </a:cubicBezTo>
                <a:cubicBezTo>
                  <a:pt x="91296" y="8078"/>
                  <a:pt x="91298" y="8017"/>
                  <a:pt x="91322" y="8017"/>
                </a:cubicBezTo>
                <a:cubicBezTo>
                  <a:pt x="91323" y="8017"/>
                  <a:pt x="91325" y="8017"/>
                  <a:pt x="91326" y="8018"/>
                </a:cubicBezTo>
                <a:lnTo>
                  <a:pt x="91244" y="7949"/>
                </a:lnTo>
                <a:cubicBezTo>
                  <a:pt x="91271" y="7926"/>
                  <a:pt x="91253" y="7880"/>
                  <a:pt x="91244" y="7843"/>
                </a:cubicBezTo>
                <a:cubicBezTo>
                  <a:pt x="91236" y="7816"/>
                  <a:pt x="91248" y="7766"/>
                  <a:pt x="91268" y="7762"/>
                </a:cubicBezTo>
                <a:lnTo>
                  <a:pt x="91268" y="7762"/>
                </a:lnTo>
                <a:lnTo>
                  <a:pt x="91280" y="7765"/>
                </a:lnTo>
                <a:cubicBezTo>
                  <a:pt x="91277" y="7763"/>
                  <a:pt x="91274" y="7762"/>
                  <a:pt x="91271" y="7762"/>
                </a:cubicBezTo>
                <a:cubicBezTo>
                  <a:pt x="91270" y="7762"/>
                  <a:pt x="91269" y="7762"/>
                  <a:pt x="91268" y="7762"/>
                </a:cubicBezTo>
                <a:lnTo>
                  <a:pt x="91268" y="7762"/>
                </a:lnTo>
                <a:lnTo>
                  <a:pt x="91079" y="7715"/>
                </a:lnTo>
                <a:lnTo>
                  <a:pt x="91079" y="7715"/>
                </a:lnTo>
                <a:cubicBezTo>
                  <a:pt x="91111" y="7738"/>
                  <a:pt x="91134" y="7770"/>
                  <a:pt x="91143" y="7807"/>
                </a:cubicBezTo>
                <a:cubicBezTo>
                  <a:pt x="91147" y="7845"/>
                  <a:pt x="91120" y="7890"/>
                  <a:pt x="91091" y="7890"/>
                </a:cubicBezTo>
                <a:cubicBezTo>
                  <a:pt x="91088" y="7890"/>
                  <a:pt x="91086" y="7890"/>
                  <a:pt x="91083" y="7889"/>
                </a:cubicBezTo>
                <a:lnTo>
                  <a:pt x="91083" y="7889"/>
                </a:lnTo>
                <a:lnTo>
                  <a:pt x="91129" y="7958"/>
                </a:lnTo>
                <a:cubicBezTo>
                  <a:pt x="91116" y="7977"/>
                  <a:pt x="91097" y="7987"/>
                  <a:pt x="91077" y="7987"/>
                </a:cubicBezTo>
                <a:cubicBezTo>
                  <a:pt x="91069" y="7987"/>
                  <a:pt x="91060" y="7985"/>
                  <a:pt x="91051" y="7981"/>
                </a:cubicBezTo>
                <a:lnTo>
                  <a:pt x="91051" y="7981"/>
                </a:lnTo>
                <a:lnTo>
                  <a:pt x="91111" y="8045"/>
                </a:lnTo>
                <a:lnTo>
                  <a:pt x="91056" y="8082"/>
                </a:lnTo>
                <a:lnTo>
                  <a:pt x="91102" y="8146"/>
                </a:lnTo>
                <a:lnTo>
                  <a:pt x="90964" y="8183"/>
                </a:lnTo>
                <a:cubicBezTo>
                  <a:pt x="90996" y="8211"/>
                  <a:pt x="91024" y="8247"/>
                  <a:pt x="91033" y="8293"/>
                </a:cubicBezTo>
                <a:lnTo>
                  <a:pt x="90858" y="8275"/>
                </a:lnTo>
                <a:lnTo>
                  <a:pt x="90858" y="8275"/>
                </a:lnTo>
                <a:lnTo>
                  <a:pt x="91051" y="8536"/>
                </a:lnTo>
                <a:lnTo>
                  <a:pt x="90831" y="8559"/>
                </a:lnTo>
                <a:cubicBezTo>
                  <a:pt x="90803" y="8536"/>
                  <a:pt x="90776" y="8509"/>
                  <a:pt x="90753" y="8481"/>
                </a:cubicBezTo>
                <a:lnTo>
                  <a:pt x="90822" y="8422"/>
                </a:lnTo>
                <a:cubicBezTo>
                  <a:pt x="90808" y="8389"/>
                  <a:pt x="90767" y="8389"/>
                  <a:pt x="90739" y="8376"/>
                </a:cubicBezTo>
                <a:cubicBezTo>
                  <a:pt x="90714" y="8363"/>
                  <a:pt x="90715" y="8305"/>
                  <a:pt x="90737" y="8305"/>
                </a:cubicBezTo>
                <a:cubicBezTo>
                  <a:pt x="90739" y="8305"/>
                  <a:pt x="90741" y="8306"/>
                  <a:pt x="90744" y="8307"/>
                </a:cubicBezTo>
                <a:lnTo>
                  <a:pt x="90661" y="8233"/>
                </a:lnTo>
                <a:cubicBezTo>
                  <a:pt x="90689" y="8211"/>
                  <a:pt x="90670" y="8165"/>
                  <a:pt x="90661" y="8128"/>
                </a:cubicBezTo>
                <a:cubicBezTo>
                  <a:pt x="90653" y="8101"/>
                  <a:pt x="90665" y="8051"/>
                  <a:pt x="90686" y="8047"/>
                </a:cubicBezTo>
                <a:lnTo>
                  <a:pt x="90686" y="8047"/>
                </a:lnTo>
                <a:lnTo>
                  <a:pt x="90496" y="7999"/>
                </a:lnTo>
                <a:lnTo>
                  <a:pt x="90496" y="7999"/>
                </a:lnTo>
                <a:cubicBezTo>
                  <a:pt x="90528" y="8022"/>
                  <a:pt x="90546" y="8054"/>
                  <a:pt x="90560" y="8091"/>
                </a:cubicBezTo>
                <a:cubicBezTo>
                  <a:pt x="90564" y="8129"/>
                  <a:pt x="90537" y="8175"/>
                  <a:pt x="90508" y="8175"/>
                </a:cubicBezTo>
                <a:cubicBezTo>
                  <a:pt x="90506" y="8175"/>
                  <a:pt x="90503" y="8175"/>
                  <a:pt x="90500" y="8174"/>
                </a:cubicBezTo>
                <a:lnTo>
                  <a:pt x="90500" y="8174"/>
                </a:lnTo>
                <a:lnTo>
                  <a:pt x="90546" y="8243"/>
                </a:lnTo>
                <a:cubicBezTo>
                  <a:pt x="90534" y="8262"/>
                  <a:pt x="90514" y="8272"/>
                  <a:pt x="90495" y="8272"/>
                </a:cubicBezTo>
                <a:cubicBezTo>
                  <a:pt x="90486" y="8272"/>
                  <a:pt x="90477" y="8270"/>
                  <a:pt x="90468" y="8266"/>
                </a:cubicBezTo>
                <a:lnTo>
                  <a:pt x="90468" y="8266"/>
                </a:lnTo>
                <a:lnTo>
                  <a:pt x="90528" y="8330"/>
                </a:lnTo>
                <a:lnTo>
                  <a:pt x="90473" y="8367"/>
                </a:lnTo>
                <a:lnTo>
                  <a:pt x="90519" y="8431"/>
                </a:lnTo>
                <a:lnTo>
                  <a:pt x="90395" y="8463"/>
                </a:lnTo>
                <a:cubicBezTo>
                  <a:pt x="90358" y="8431"/>
                  <a:pt x="90321" y="8399"/>
                  <a:pt x="90289" y="8357"/>
                </a:cubicBezTo>
                <a:lnTo>
                  <a:pt x="90358" y="8302"/>
                </a:lnTo>
                <a:cubicBezTo>
                  <a:pt x="90344" y="8270"/>
                  <a:pt x="90303" y="8270"/>
                  <a:pt x="90275" y="8256"/>
                </a:cubicBezTo>
                <a:cubicBezTo>
                  <a:pt x="90250" y="8244"/>
                  <a:pt x="90252" y="8181"/>
                  <a:pt x="90270" y="8181"/>
                </a:cubicBezTo>
                <a:cubicBezTo>
                  <a:pt x="90272" y="8181"/>
                  <a:pt x="90274" y="8182"/>
                  <a:pt x="90275" y="8183"/>
                </a:cubicBezTo>
                <a:lnTo>
                  <a:pt x="90193" y="8110"/>
                </a:lnTo>
                <a:cubicBezTo>
                  <a:pt x="90220" y="8091"/>
                  <a:pt x="90207" y="8041"/>
                  <a:pt x="90193" y="8009"/>
                </a:cubicBezTo>
                <a:cubicBezTo>
                  <a:pt x="90185" y="7978"/>
                  <a:pt x="90197" y="7931"/>
                  <a:pt x="90217" y="7927"/>
                </a:cubicBezTo>
                <a:lnTo>
                  <a:pt x="90217" y="7927"/>
                </a:lnTo>
                <a:lnTo>
                  <a:pt x="90028" y="7880"/>
                </a:lnTo>
                <a:lnTo>
                  <a:pt x="90028" y="7880"/>
                </a:lnTo>
                <a:cubicBezTo>
                  <a:pt x="90060" y="7903"/>
                  <a:pt x="90083" y="7935"/>
                  <a:pt x="90092" y="7972"/>
                </a:cubicBezTo>
                <a:cubicBezTo>
                  <a:pt x="90092" y="7995"/>
                  <a:pt x="90087" y="8018"/>
                  <a:pt x="90074" y="8036"/>
                </a:cubicBezTo>
                <a:lnTo>
                  <a:pt x="89918" y="7995"/>
                </a:lnTo>
                <a:lnTo>
                  <a:pt x="89918" y="7995"/>
                </a:lnTo>
                <a:cubicBezTo>
                  <a:pt x="89950" y="8022"/>
                  <a:pt x="89968" y="8054"/>
                  <a:pt x="89977" y="8091"/>
                </a:cubicBezTo>
                <a:cubicBezTo>
                  <a:pt x="89985" y="8128"/>
                  <a:pt x="89961" y="8172"/>
                  <a:pt x="89933" y="8172"/>
                </a:cubicBezTo>
                <a:cubicBezTo>
                  <a:pt x="89930" y="8172"/>
                  <a:pt x="89926" y="8171"/>
                  <a:pt x="89922" y="8169"/>
                </a:cubicBezTo>
                <a:lnTo>
                  <a:pt x="89922" y="8169"/>
                </a:lnTo>
                <a:lnTo>
                  <a:pt x="89968" y="8243"/>
                </a:lnTo>
                <a:cubicBezTo>
                  <a:pt x="89954" y="8260"/>
                  <a:pt x="89933" y="8269"/>
                  <a:pt x="89912" y="8269"/>
                </a:cubicBezTo>
                <a:cubicBezTo>
                  <a:pt x="89905" y="8269"/>
                  <a:pt x="89897" y="8268"/>
                  <a:pt x="89890" y="8266"/>
                </a:cubicBezTo>
                <a:lnTo>
                  <a:pt x="89890" y="8266"/>
                </a:lnTo>
                <a:lnTo>
                  <a:pt x="89950" y="8325"/>
                </a:lnTo>
                <a:lnTo>
                  <a:pt x="89927" y="8339"/>
                </a:lnTo>
                <a:lnTo>
                  <a:pt x="89913" y="8344"/>
                </a:lnTo>
                <a:lnTo>
                  <a:pt x="89918" y="8348"/>
                </a:lnTo>
                <a:lnTo>
                  <a:pt x="89895" y="8362"/>
                </a:lnTo>
                <a:lnTo>
                  <a:pt x="89940" y="8426"/>
                </a:lnTo>
                <a:lnTo>
                  <a:pt x="89872" y="8445"/>
                </a:lnTo>
                <a:lnTo>
                  <a:pt x="89807" y="8440"/>
                </a:lnTo>
                <a:lnTo>
                  <a:pt x="89807" y="8440"/>
                </a:lnTo>
                <a:cubicBezTo>
                  <a:pt x="89812" y="8445"/>
                  <a:pt x="89817" y="8454"/>
                  <a:pt x="89821" y="8458"/>
                </a:cubicBezTo>
                <a:lnTo>
                  <a:pt x="89798" y="8463"/>
                </a:lnTo>
                <a:cubicBezTo>
                  <a:pt x="89835" y="8490"/>
                  <a:pt x="89858" y="8532"/>
                  <a:pt x="89872" y="8573"/>
                </a:cubicBezTo>
                <a:lnTo>
                  <a:pt x="89752" y="8564"/>
                </a:lnTo>
                <a:cubicBezTo>
                  <a:pt x="89720" y="8536"/>
                  <a:pt x="89693" y="8509"/>
                  <a:pt x="89665" y="8477"/>
                </a:cubicBezTo>
                <a:lnTo>
                  <a:pt x="89734" y="8417"/>
                </a:lnTo>
                <a:cubicBezTo>
                  <a:pt x="89720" y="8385"/>
                  <a:pt x="89679" y="8385"/>
                  <a:pt x="89651" y="8371"/>
                </a:cubicBezTo>
                <a:cubicBezTo>
                  <a:pt x="89626" y="8359"/>
                  <a:pt x="89628" y="8300"/>
                  <a:pt x="89649" y="8300"/>
                </a:cubicBezTo>
                <a:cubicBezTo>
                  <a:pt x="89651" y="8300"/>
                  <a:pt x="89653" y="8301"/>
                  <a:pt x="89656" y="8302"/>
                </a:cubicBezTo>
                <a:lnTo>
                  <a:pt x="89573" y="8229"/>
                </a:lnTo>
                <a:cubicBezTo>
                  <a:pt x="89601" y="8206"/>
                  <a:pt x="89583" y="8160"/>
                  <a:pt x="89573" y="8123"/>
                </a:cubicBezTo>
                <a:cubicBezTo>
                  <a:pt x="89566" y="8096"/>
                  <a:pt x="89578" y="8046"/>
                  <a:pt x="89598" y="8042"/>
                </a:cubicBezTo>
                <a:lnTo>
                  <a:pt x="89598" y="8042"/>
                </a:lnTo>
                <a:lnTo>
                  <a:pt x="89408" y="7995"/>
                </a:lnTo>
                <a:lnTo>
                  <a:pt x="89408" y="7995"/>
                </a:lnTo>
                <a:cubicBezTo>
                  <a:pt x="89440" y="8018"/>
                  <a:pt x="89463" y="8050"/>
                  <a:pt x="89472" y="8087"/>
                </a:cubicBezTo>
                <a:cubicBezTo>
                  <a:pt x="89477" y="8125"/>
                  <a:pt x="89450" y="8170"/>
                  <a:pt x="89421" y="8170"/>
                </a:cubicBezTo>
                <a:cubicBezTo>
                  <a:pt x="89418" y="8170"/>
                  <a:pt x="89415" y="8170"/>
                  <a:pt x="89413" y="8169"/>
                </a:cubicBezTo>
                <a:lnTo>
                  <a:pt x="89413" y="8169"/>
                </a:lnTo>
                <a:lnTo>
                  <a:pt x="89459" y="8238"/>
                </a:lnTo>
                <a:cubicBezTo>
                  <a:pt x="89446" y="8257"/>
                  <a:pt x="89427" y="8267"/>
                  <a:pt x="89407" y="8267"/>
                </a:cubicBezTo>
                <a:cubicBezTo>
                  <a:pt x="89398" y="8267"/>
                  <a:pt x="89389" y="8265"/>
                  <a:pt x="89381" y="8261"/>
                </a:cubicBezTo>
                <a:lnTo>
                  <a:pt x="89381" y="8261"/>
                </a:lnTo>
                <a:lnTo>
                  <a:pt x="89440" y="8325"/>
                </a:lnTo>
                <a:lnTo>
                  <a:pt x="89385" y="8362"/>
                </a:lnTo>
                <a:lnTo>
                  <a:pt x="89413" y="8403"/>
                </a:lnTo>
                <a:cubicBezTo>
                  <a:pt x="89399" y="8389"/>
                  <a:pt x="89381" y="8380"/>
                  <a:pt x="89362" y="8371"/>
                </a:cubicBezTo>
                <a:lnTo>
                  <a:pt x="89427" y="8321"/>
                </a:lnTo>
                <a:cubicBezTo>
                  <a:pt x="89367" y="8289"/>
                  <a:pt x="89316" y="8243"/>
                  <a:pt x="89275" y="8188"/>
                </a:cubicBezTo>
                <a:lnTo>
                  <a:pt x="89339" y="8128"/>
                </a:lnTo>
                <a:cubicBezTo>
                  <a:pt x="89326" y="8096"/>
                  <a:pt x="89289" y="8096"/>
                  <a:pt x="89261" y="8082"/>
                </a:cubicBezTo>
                <a:cubicBezTo>
                  <a:pt x="89231" y="8069"/>
                  <a:pt x="89233" y="8008"/>
                  <a:pt x="89256" y="8008"/>
                </a:cubicBezTo>
                <a:cubicBezTo>
                  <a:pt x="89258" y="8008"/>
                  <a:pt x="89260" y="8008"/>
                  <a:pt x="89261" y="8009"/>
                </a:cubicBezTo>
                <a:lnTo>
                  <a:pt x="89179" y="7940"/>
                </a:lnTo>
                <a:cubicBezTo>
                  <a:pt x="89206" y="7917"/>
                  <a:pt x="89188" y="7871"/>
                  <a:pt x="89179" y="7834"/>
                </a:cubicBezTo>
                <a:cubicBezTo>
                  <a:pt x="89171" y="7807"/>
                  <a:pt x="89180" y="7757"/>
                  <a:pt x="89199" y="7753"/>
                </a:cubicBezTo>
                <a:lnTo>
                  <a:pt x="89199" y="7753"/>
                </a:lnTo>
                <a:lnTo>
                  <a:pt x="89211" y="7756"/>
                </a:lnTo>
                <a:cubicBezTo>
                  <a:pt x="89207" y="7754"/>
                  <a:pt x="89204" y="7753"/>
                  <a:pt x="89201" y="7753"/>
                </a:cubicBezTo>
                <a:cubicBezTo>
                  <a:pt x="89201" y="7753"/>
                  <a:pt x="89200" y="7753"/>
                  <a:pt x="89199" y="7753"/>
                </a:cubicBezTo>
                <a:lnTo>
                  <a:pt x="89199" y="7753"/>
                </a:lnTo>
                <a:lnTo>
                  <a:pt x="89009" y="7706"/>
                </a:lnTo>
                <a:lnTo>
                  <a:pt x="89009" y="7706"/>
                </a:lnTo>
                <a:cubicBezTo>
                  <a:pt x="89041" y="7729"/>
                  <a:pt x="89064" y="7761"/>
                  <a:pt x="89073" y="7797"/>
                </a:cubicBezTo>
                <a:cubicBezTo>
                  <a:pt x="89078" y="7820"/>
                  <a:pt x="89069" y="7848"/>
                  <a:pt x="89055" y="7866"/>
                </a:cubicBezTo>
                <a:lnTo>
                  <a:pt x="88995" y="7811"/>
                </a:lnTo>
                <a:cubicBezTo>
                  <a:pt x="89023" y="7788"/>
                  <a:pt x="89004" y="7742"/>
                  <a:pt x="88995" y="7710"/>
                </a:cubicBezTo>
                <a:cubicBezTo>
                  <a:pt x="88987" y="7679"/>
                  <a:pt x="88999" y="7632"/>
                  <a:pt x="89020" y="7629"/>
                </a:cubicBezTo>
                <a:lnTo>
                  <a:pt x="89020" y="7629"/>
                </a:lnTo>
                <a:lnTo>
                  <a:pt x="88830" y="7577"/>
                </a:lnTo>
                <a:lnTo>
                  <a:pt x="88830" y="7577"/>
                </a:lnTo>
                <a:cubicBezTo>
                  <a:pt x="88862" y="7600"/>
                  <a:pt x="88880" y="7637"/>
                  <a:pt x="88890" y="7674"/>
                </a:cubicBezTo>
                <a:cubicBezTo>
                  <a:pt x="88898" y="7710"/>
                  <a:pt x="88873" y="7754"/>
                  <a:pt x="88846" y="7754"/>
                </a:cubicBezTo>
                <a:cubicBezTo>
                  <a:pt x="88842" y="7754"/>
                  <a:pt x="88838" y="7753"/>
                  <a:pt x="88835" y="7752"/>
                </a:cubicBezTo>
                <a:lnTo>
                  <a:pt x="88835" y="7752"/>
                </a:lnTo>
                <a:lnTo>
                  <a:pt x="88880" y="7825"/>
                </a:lnTo>
                <a:cubicBezTo>
                  <a:pt x="88867" y="7842"/>
                  <a:pt x="88846" y="7851"/>
                  <a:pt x="88824" y="7851"/>
                </a:cubicBezTo>
                <a:cubicBezTo>
                  <a:pt x="88817" y="7851"/>
                  <a:pt x="88810" y="7850"/>
                  <a:pt x="88802" y="7848"/>
                </a:cubicBezTo>
                <a:lnTo>
                  <a:pt x="88802" y="7848"/>
                </a:lnTo>
                <a:lnTo>
                  <a:pt x="88862" y="7908"/>
                </a:lnTo>
                <a:lnTo>
                  <a:pt x="88807" y="7944"/>
                </a:lnTo>
                <a:cubicBezTo>
                  <a:pt x="88821" y="7967"/>
                  <a:pt x="88835" y="7990"/>
                  <a:pt x="88853" y="8009"/>
                </a:cubicBezTo>
                <a:lnTo>
                  <a:pt x="88715" y="8045"/>
                </a:lnTo>
                <a:cubicBezTo>
                  <a:pt x="88747" y="8073"/>
                  <a:pt x="88770" y="8114"/>
                  <a:pt x="88784" y="8155"/>
                </a:cubicBezTo>
                <a:lnTo>
                  <a:pt x="88610" y="8137"/>
                </a:lnTo>
                <a:lnTo>
                  <a:pt x="88798" y="8399"/>
                </a:lnTo>
                <a:lnTo>
                  <a:pt x="88637" y="8417"/>
                </a:lnTo>
                <a:cubicBezTo>
                  <a:pt x="88623" y="8403"/>
                  <a:pt x="88610" y="8389"/>
                  <a:pt x="88596" y="8376"/>
                </a:cubicBezTo>
                <a:lnTo>
                  <a:pt x="88665" y="8316"/>
                </a:lnTo>
                <a:cubicBezTo>
                  <a:pt x="88651" y="8284"/>
                  <a:pt x="88614" y="8289"/>
                  <a:pt x="88582" y="8270"/>
                </a:cubicBezTo>
                <a:cubicBezTo>
                  <a:pt x="88557" y="8258"/>
                  <a:pt x="88559" y="8200"/>
                  <a:pt x="88580" y="8200"/>
                </a:cubicBezTo>
                <a:cubicBezTo>
                  <a:pt x="88582" y="8200"/>
                  <a:pt x="88584" y="8200"/>
                  <a:pt x="88587" y="8201"/>
                </a:cubicBezTo>
                <a:lnTo>
                  <a:pt x="88504" y="8128"/>
                </a:lnTo>
                <a:cubicBezTo>
                  <a:pt x="88532" y="8105"/>
                  <a:pt x="88518" y="8059"/>
                  <a:pt x="88504" y="8022"/>
                </a:cubicBezTo>
                <a:cubicBezTo>
                  <a:pt x="88496" y="7995"/>
                  <a:pt x="88508" y="7948"/>
                  <a:pt x="88529" y="7946"/>
                </a:cubicBezTo>
                <a:lnTo>
                  <a:pt x="88529" y="7946"/>
                </a:lnTo>
                <a:lnTo>
                  <a:pt x="88541" y="7949"/>
                </a:lnTo>
                <a:cubicBezTo>
                  <a:pt x="88537" y="7947"/>
                  <a:pt x="88534" y="7945"/>
                  <a:pt x="88531" y="7945"/>
                </a:cubicBezTo>
                <a:cubicBezTo>
                  <a:pt x="88530" y="7945"/>
                  <a:pt x="88529" y="7946"/>
                  <a:pt x="88529" y="7946"/>
                </a:cubicBezTo>
                <a:lnTo>
                  <a:pt x="88529" y="7946"/>
                </a:lnTo>
                <a:lnTo>
                  <a:pt x="88339" y="7894"/>
                </a:lnTo>
                <a:lnTo>
                  <a:pt x="88339" y="7894"/>
                </a:lnTo>
                <a:cubicBezTo>
                  <a:pt x="88371" y="7917"/>
                  <a:pt x="88394" y="7949"/>
                  <a:pt x="88403" y="7990"/>
                </a:cubicBezTo>
                <a:cubicBezTo>
                  <a:pt x="88407" y="8023"/>
                  <a:pt x="88382" y="8070"/>
                  <a:pt x="88354" y="8070"/>
                </a:cubicBezTo>
                <a:cubicBezTo>
                  <a:pt x="88350" y="8070"/>
                  <a:pt x="88347" y="8070"/>
                  <a:pt x="88344" y="8068"/>
                </a:cubicBezTo>
                <a:lnTo>
                  <a:pt x="88344" y="8068"/>
                </a:lnTo>
                <a:lnTo>
                  <a:pt x="88389" y="8142"/>
                </a:lnTo>
                <a:cubicBezTo>
                  <a:pt x="88376" y="8159"/>
                  <a:pt x="88355" y="8168"/>
                  <a:pt x="88333" y="8168"/>
                </a:cubicBezTo>
                <a:cubicBezTo>
                  <a:pt x="88326" y="8168"/>
                  <a:pt x="88318" y="8167"/>
                  <a:pt x="88311" y="8165"/>
                </a:cubicBezTo>
                <a:lnTo>
                  <a:pt x="88311" y="8165"/>
                </a:lnTo>
                <a:lnTo>
                  <a:pt x="88371" y="8224"/>
                </a:lnTo>
                <a:cubicBezTo>
                  <a:pt x="88353" y="8238"/>
                  <a:pt x="88334" y="8247"/>
                  <a:pt x="88316" y="8261"/>
                </a:cubicBezTo>
                <a:lnTo>
                  <a:pt x="88362" y="8325"/>
                </a:lnTo>
                <a:lnTo>
                  <a:pt x="88224" y="8362"/>
                </a:lnTo>
                <a:cubicBezTo>
                  <a:pt x="88256" y="8389"/>
                  <a:pt x="88279" y="8431"/>
                  <a:pt x="88293" y="8472"/>
                </a:cubicBezTo>
                <a:lnTo>
                  <a:pt x="88229" y="8467"/>
                </a:lnTo>
                <a:cubicBezTo>
                  <a:pt x="88206" y="8426"/>
                  <a:pt x="88169" y="8399"/>
                  <a:pt x="88128" y="8380"/>
                </a:cubicBezTo>
                <a:lnTo>
                  <a:pt x="88187" y="8330"/>
                </a:lnTo>
                <a:cubicBezTo>
                  <a:pt x="88128" y="8293"/>
                  <a:pt x="88077" y="8247"/>
                  <a:pt x="88036" y="8192"/>
                </a:cubicBezTo>
                <a:lnTo>
                  <a:pt x="88105" y="8137"/>
                </a:lnTo>
                <a:cubicBezTo>
                  <a:pt x="88091" y="8100"/>
                  <a:pt x="88050" y="8105"/>
                  <a:pt x="88022" y="8091"/>
                </a:cubicBezTo>
                <a:cubicBezTo>
                  <a:pt x="87997" y="8074"/>
                  <a:pt x="87999" y="8016"/>
                  <a:pt x="88020" y="8016"/>
                </a:cubicBezTo>
                <a:cubicBezTo>
                  <a:pt x="88022" y="8016"/>
                  <a:pt x="88024" y="8017"/>
                  <a:pt x="88027" y="8018"/>
                </a:cubicBezTo>
                <a:lnTo>
                  <a:pt x="87944" y="7944"/>
                </a:lnTo>
                <a:cubicBezTo>
                  <a:pt x="87972" y="7921"/>
                  <a:pt x="87953" y="7876"/>
                  <a:pt x="87940" y="7843"/>
                </a:cubicBezTo>
                <a:cubicBezTo>
                  <a:pt x="87932" y="7813"/>
                  <a:pt x="87944" y="7766"/>
                  <a:pt x="87964" y="7762"/>
                </a:cubicBezTo>
                <a:lnTo>
                  <a:pt x="87964" y="7762"/>
                </a:lnTo>
                <a:lnTo>
                  <a:pt x="87774" y="7715"/>
                </a:lnTo>
                <a:lnTo>
                  <a:pt x="87774" y="7715"/>
                </a:lnTo>
                <a:cubicBezTo>
                  <a:pt x="87807" y="7738"/>
                  <a:pt x="87830" y="7770"/>
                  <a:pt x="87839" y="7807"/>
                </a:cubicBezTo>
                <a:cubicBezTo>
                  <a:pt x="87843" y="7843"/>
                  <a:pt x="87818" y="7887"/>
                  <a:pt x="87790" y="7887"/>
                </a:cubicBezTo>
                <a:cubicBezTo>
                  <a:pt x="87786" y="7887"/>
                  <a:pt x="87783" y="7886"/>
                  <a:pt x="87779" y="7885"/>
                </a:cubicBezTo>
                <a:lnTo>
                  <a:pt x="87779" y="7885"/>
                </a:lnTo>
                <a:lnTo>
                  <a:pt x="87825" y="7958"/>
                </a:lnTo>
                <a:cubicBezTo>
                  <a:pt x="87811" y="7975"/>
                  <a:pt x="87790" y="7985"/>
                  <a:pt x="87769" y="7985"/>
                </a:cubicBezTo>
                <a:cubicBezTo>
                  <a:pt x="87761" y="7985"/>
                  <a:pt x="87754" y="7983"/>
                  <a:pt x="87747" y="7981"/>
                </a:cubicBezTo>
                <a:lnTo>
                  <a:pt x="87747" y="7981"/>
                </a:lnTo>
                <a:lnTo>
                  <a:pt x="87807" y="8041"/>
                </a:lnTo>
                <a:lnTo>
                  <a:pt x="87752" y="8077"/>
                </a:lnTo>
                <a:lnTo>
                  <a:pt x="87797" y="8142"/>
                </a:lnTo>
                <a:lnTo>
                  <a:pt x="87660" y="8174"/>
                </a:lnTo>
                <a:cubicBezTo>
                  <a:pt x="87692" y="8206"/>
                  <a:pt x="87715" y="8243"/>
                  <a:pt x="87729" y="8289"/>
                </a:cubicBezTo>
                <a:lnTo>
                  <a:pt x="87554" y="8270"/>
                </a:lnTo>
                <a:lnTo>
                  <a:pt x="87554" y="8270"/>
                </a:lnTo>
                <a:lnTo>
                  <a:pt x="87747" y="8532"/>
                </a:lnTo>
                <a:lnTo>
                  <a:pt x="87522" y="8555"/>
                </a:lnTo>
                <a:cubicBezTo>
                  <a:pt x="87499" y="8527"/>
                  <a:pt x="87472" y="8504"/>
                  <a:pt x="87439" y="8490"/>
                </a:cubicBezTo>
                <a:cubicBezTo>
                  <a:pt x="87458" y="8477"/>
                  <a:pt x="87481" y="8458"/>
                  <a:pt x="87504" y="8440"/>
                </a:cubicBezTo>
                <a:cubicBezTo>
                  <a:pt x="87444" y="8408"/>
                  <a:pt x="87389" y="8362"/>
                  <a:pt x="87348" y="8307"/>
                </a:cubicBezTo>
                <a:lnTo>
                  <a:pt x="87417" y="8247"/>
                </a:lnTo>
                <a:cubicBezTo>
                  <a:pt x="87403" y="8215"/>
                  <a:pt x="87361" y="8220"/>
                  <a:pt x="87334" y="8201"/>
                </a:cubicBezTo>
                <a:cubicBezTo>
                  <a:pt x="87309" y="8189"/>
                  <a:pt x="87310" y="8131"/>
                  <a:pt x="87328" y="8131"/>
                </a:cubicBezTo>
                <a:cubicBezTo>
                  <a:pt x="87330" y="8131"/>
                  <a:pt x="87332" y="8131"/>
                  <a:pt x="87334" y="8132"/>
                </a:cubicBezTo>
                <a:lnTo>
                  <a:pt x="87251" y="8059"/>
                </a:lnTo>
                <a:cubicBezTo>
                  <a:pt x="87279" y="8036"/>
                  <a:pt x="87265" y="7990"/>
                  <a:pt x="87251" y="7954"/>
                </a:cubicBezTo>
                <a:cubicBezTo>
                  <a:pt x="87243" y="7925"/>
                  <a:pt x="87257" y="7874"/>
                  <a:pt x="87280" y="7873"/>
                </a:cubicBezTo>
                <a:lnTo>
                  <a:pt x="87280" y="7873"/>
                </a:lnTo>
                <a:lnTo>
                  <a:pt x="87086" y="7825"/>
                </a:lnTo>
                <a:lnTo>
                  <a:pt x="87086" y="7825"/>
                </a:lnTo>
                <a:cubicBezTo>
                  <a:pt x="87118" y="7848"/>
                  <a:pt x="87141" y="7880"/>
                  <a:pt x="87150" y="7921"/>
                </a:cubicBezTo>
                <a:cubicBezTo>
                  <a:pt x="87154" y="7954"/>
                  <a:pt x="87129" y="8002"/>
                  <a:pt x="87101" y="8002"/>
                </a:cubicBezTo>
                <a:cubicBezTo>
                  <a:pt x="87098" y="8002"/>
                  <a:pt x="87094" y="8001"/>
                  <a:pt x="87091" y="7999"/>
                </a:cubicBezTo>
                <a:lnTo>
                  <a:pt x="87091" y="7999"/>
                </a:lnTo>
                <a:lnTo>
                  <a:pt x="87137" y="8068"/>
                </a:lnTo>
                <a:cubicBezTo>
                  <a:pt x="87127" y="8087"/>
                  <a:pt x="87104" y="8096"/>
                  <a:pt x="87086" y="8096"/>
                </a:cubicBezTo>
                <a:lnTo>
                  <a:pt x="87008" y="8032"/>
                </a:lnTo>
                <a:cubicBezTo>
                  <a:pt x="87036" y="8009"/>
                  <a:pt x="87017" y="7963"/>
                  <a:pt x="87008" y="7926"/>
                </a:cubicBezTo>
                <a:cubicBezTo>
                  <a:pt x="87000" y="7899"/>
                  <a:pt x="87012" y="7850"/>
                  <a:pt x="87029" y="7845"/>
                </a:cubicBezTo>
                <a:lnTo>
                  <a:pt x="87029" y="7845"/>
                </a:lnTo>
                <a:lnTo>
                  <a:pt x="87040" y="7848"/>
                </a:lnTo>
                <a:cubicBezTo>
                  <a:pt x="87037" y="7846"/>
                  <a:pt x="87035" y="7845"/>
                  <a:pt x="87032" y="7845"/>
                </a:cubicBezTo>
                <a:cubicBezTo>
                  <a:pt x="87031" y="7845"/>
                  <a:pt x="87030" y="7845"/>
                  <a:pt x="87029" y="7845"/>
                </a:cubicBezTo>
                <a:lnTo>
                  <a:pt x="87029" y="7845"/>
                </a:lnTo>
                <a:lnTo>
                  <a:pt x="86843" y="7797"/>
                </a:lnTo>
                <a:lnTo>
                  <a:pt x="86843" y="7797"/>
                </a:lnTo>
                <a:cubicBezTo>
                  <a:pt x="86875" y="7820"/>
                  <a:pt x="86893" y="7853"/>
                  <a:pt x="86903" y="7889"/>
                </a:cubicBezTo>
                <a:cubicBezTo>
                  <a:pt x="86911" y="7927"/>
                  <a:pt x="86885" y="7973"/>
                  <a:pt x="86855" y="7973"/>
                </a:cubicBezTo>
                <a:cubicBezTo>
                  <a:pt x="86853" y="7973"/>
                  <a:pt x="86850" y="7973"/>
                  <a:pt x="86847" y="7972"/>
                </a:cubicBezTo>
                <a:lnTo>
                  <a:pt x="86847" y="7972"/>
                </a:lnTo>
                <a:lnTo>
                  <a:pt x="86893" y="8041"/>
                </a:lnTo>
                <a:cubicBezTo>
                  <a:pt x="86881" y="8060"/>
                  <a:pt x="86861" y="8070"/>
                  <a:pt x="86842" y="8070"/>
                </a:cubicBezTo>
                <a:cubicBezTo>
                  <a:pt x="86833" y="8070"/>
                  <a:pt x="86824" y="8068"/>
                  <a:pt x="86815" y="8064"/>
                </a:cubicBezTo>
                <a:lnTo>
                  <a:pt x="86815" y="8064"/>
                </a:lnTo>
                <a:lnTo>
                  <a:pt x="86875" y="8128"/>
                </a:lnTo>
                <a:lnTo>
                  <a:pt x="86820" y="8165"/>
                </a:lnTo>
                <a:lnTo>
                  <a:pt x="86861" y="8229"/>
                </a:lnTo>
                <a:lnTo>
                  <a:pt x="86724" y="8261"/>
                </a:lnTo>
                <a:cubicBezTo>
                  <a:pt x="86760" y="8293"/>
                  <a:pt x="86783" y="8334"/>
                  <a:pt x="86797" y="8376"/>
                </a:cubicBezTo>
                <a:lnTo>
                  <a:pt x="86618" y="8362"/>
                </a:lnTo>
                <a:lnTo>
                  <a:pt x="86673" y="8431"/>
                </a:lnTo>
                <a:cubicBezTo>
                  <a:pt x="86618" y="8399"/>
                  <a:pt x="86572" y="8357"/>
                  <a:pt x="86535" y="8307"/>
                </a:cubicBezTo>
                <a:lnTo>
                  <a:pt x="86604" y="8247"/>
                </a:lnTo>
                <a:cubicBezTo>
                  <a:pt x="86590" y="8215"/>
                  <a:pt x="86549" y="8220"/>
                  <a:pt x="86522" y="8201"/>
                </a:cubicBezTo>
                <a:cubicBezTo>
                  <a:pt x="86497" y="8189"/>
                  <a:pt x="86498" y="8131"/>
                  <a:pt x="86516" y="8131"/>
                </a:cubicBezTo>
                <a:cubicBezTo>
                  <a:pt x="86518" y="8131"/>
                  <a:pt x="86520" y="8131"/>
                  <a:pt x="86522" y="8132"/>
                </a:cubicBezTo>
                <a:lnTo>
                  <a:pt x="86439" y="8059"/>
                </a:lnTo>
                <a:cubicBezTo>
                  <a:pt x="86467" y="8036"/>
                  <a:pt x="86453" y="7990"/>
                  <a:pt x="86439" y="7954"/>
                </a:cubicBezTo>
                <a:cubicBezTo>
                  <a:pt x="86431" y="7926"/>
                  <a:pt x="86443" y="7880"/>
                  <a:pt x="86464" y="7877"/>
                </a:cubicBezTo>
                <a:lnTo>
                  <a:pt x="86464" y="7877"/>
                </a:lnTo>
                <a:lnTo>
                  <a:pt x="86476" y="7880"/>
                </a:lnTo>
                <a:cubicBezTo>
                  <a:pt x="86472" y="7878"/>
                  <a:pt x="86469" y="7877"/>
                  <a:pt x="86466" y="7877"/>
                </a:cubicBezTo>
                <a:cubicBezTo>
                  <a:pt x="86465" y="7877"/>
                  <a:pt x="86464" y="7877"/>
                  <a:pt x="86464" y="7877"/>
                </a:cubicBezTo>
                <a:lnTo>
                  <a:pt x="86464" y="7877"/>
                </a:lnTo>
                <a:lnTo>
                  <a:pt x="86274" y="7825"/>
                </a:lnTo>
                <a:lnTo>
                  <a:pt x="86274" y="7825"/>
                </a:lnTo>
                <a:cubicBezTo>
                  <a:pt x="86306" y="7848"/>
                  <a:pt x="86329" y="7880"/>
                  <a:pt x="86338" y="7921"/>
                </a:cubicBezTo>
                <a:cubicBezTo>
                  <a:pt x="86342" y="7958"/>
                  <a:pt x="86317" y="8002"/>
                  <a:pt x="86289" y="8002"/>
                </a:cubicBezTo>
                <a:cubicBezTo>
                  <a:pt x="86286" y="8002"/>
                  <a:pt x="86282" y="8001"/>
                  <a:pt x="86278" y="7999"/>
                </a:cubicBezTo>
                <a:lnTo>
                  <a:pt x="86278" y="7999"/>
                </a:lnTo>
                <a:lnTo>
                  <a:pt x="86324" y="8073"/>
                </a:lnTo>
                <a:cubicBezTo>
                  <a:pt x="86311" y="8090"/>
                  <a:pt x="86290" y="8099"/>
                  <a:pt x="86268" y="8099"/>
                </a:cubicBezTo>
                <a:cubicBezTo>
                  <a:pt x="86261" y="8099"/>
                  <a:pt x="86253" y="8098"/>
                  <a:pt x="86246" y="8096"/>
                </a:cubicBezTo>
                <a:lnTo>
                  <a:pt x="86246" y="8096"/>
                </a:lnTo>
                <a:lnTo>
                  <a:pt x="86306" y="8155"/>
                </a:lnTo>
                <a:cubicBezTo>
                  <a:pt x="86288" y="8169"/>
                  <a:pt x="86269" y="8178"/>
                  <a:pt x="86251" y="8192"/>
                </a:cubicBezTo>
                <a:cubicBezTo>
                  <a:pt x="86265" y="8215"/>
                  <a:pt x="86278" y="8238"/>
                  <a:pt x="86297" y="8256"/>
                </a:cubicBezTo>
                <a:lnTo>
                  <a:pt x="86159" y="8293"/>
                </a:lnTo>
                <a:cubicBezTo>
                  <a:pt x="86182" y="8316"/>
                  <a:pt x="86205" y="8344"/>
                  <a:pt x="86214" y="8380"/>
                </a:cubicBezTo>
                <a:cubicBezTo>
                  <a:pt x="86200" y="8371"/>
                  <a:pt x="86182" y="8367"/>
                  <a:pt x="86164" y="8362"/>
                </a:cubicBezTo>
                <a:cubicBezTo>
                  <a:pt x="86139" y="8345"/>
                  <a:pt x="86140" y="8287"/>
                  <a:pt x="86161" y="8287"/>
                </a:cubicBezTo>
                <a:cubicBezTo>
                  <a:pt x="86164" y="8287"/>
                  <a:pt x="86166" y="8287"/>
                  <a:pt x="86168" y="8289"/>
                </a:cubicBezTo>
                <a:lnTo>
                  <a:pt x="86086" y="8215"/>
                </a:lnTo>
                <a:cubicBezTo>
                  <a:pt x="86113" y="8192"/>
                  <a:pt x="86095" y="8146"/>
                  <a:pt x="86086" y="8114"/>
                </a:cubicBezTo>
                <a:cubicBezTo>
                  <a:pt x="86078" y="8083"/>
                  <a:pt x="86090" y="8036"/>
                  <a:pt x="86110" y="8033"/>
                </a:cubicBezTo>
                <a:lnTo>
                  <a:pt x="86110" y="8033"/>
                </a:lnTo>
                <a:lnTo>
                  <a:pt x="85920" y="7981"/>
                </a:lnTo>
                <a:lnTo>
                  <a:pt x="85920" y="7981"/>
                </a:lnTo>
                <a:cubicBezTo>
                  <a:pt x="85953" y="8009"/>
                  <a:pt x="85976" y="8041"/>
                  <a:pt x="85985" y="8077"/>
                </a:cubicBezTo>
                <a:cubicBezTo>
                  <a:pt x="85989" y="8114"/>
                  <a:pt x="85964" y="8158"/>
                  <a:pt x="85936" y="8158"/>
                </a:cubicBezTo>
                <a:cubicBezTo>
                  <a:pt x="85932" y="8158"/>
                  <a:pt x="85929" y="8157"/>
                  <a:pt x="85925" y="8155"/>
                </a:cubicBezTo>
                <a:lnTo>
                  <a:pt x="85925" y="8155"/>
                </a:lnTo>
                <a:cubicBezTo>
                  <a:pt x="85939" y="8183"/>
                  <a:pt x="85957" y="8206"/>
                  <a:pt x="85971" y="8229"/>
                </a:cubicBezTo>
                <a:cubicBezTo>
                  <a:pt x="85957" y="8246"/>
                  <a:pt x="85936" y="8255"/>
                  <a:pt x="85915" y="8255"/>
                </a:cubicBezTo>
                <a:cubicBezTo>
                  <a:pt x="85907" y="8255"/>
                  <a:pt x="85900" y="8254"/>
                  <a:pt x="85893" y="8252"/>
                </a:cubicBezTo>
                <a:lnTo>
                  <a:pt x="85893" y="8252"/>
                </a:lnTo>
                <a:lnTo>
                  <a:pt x="85953" y="8311"/>
                </a:lnTo>
                <a:lnTo>
                  <a:pt x="85898" y="8348"/>
                </a:lnTo>
                <a:lnTo>
                  <a:pt x="85943" y="8412"/>
                </a:lnTo>
                <a:lnTo>
                  <a:pt x="85806" y="8449"/>
                </a:lnTo>
                <a:cubicBezTo>
                  <a:pt x="85833" y="8504"/>
                  <a:pt x="85833" y="8573"/>
                  <a:pt x="85815" y="8633"/>
                </a:cubicBezTo>
                <a:lnTo>
                  <a:pt x="85641" y="8614"/>
                </a:lnTo>
                <a:lnTo>
                  <a:pt x="85641" y="8614"/>
                </a:lnTo>
                <a:cubicBezTo>
                  <a:pt x="85705" y="8702"/>
                  <a:pt x="85769" y="8784"/>
                  <a:pt x="85829" y="8871"/>
                </a:cubicBezTo>
                <a:lnTo>
                  <a:pt x="85485" y="8913"/>
                </a:lnTo>
                <a:lnTo>
                  <a:pt x="85471" y="8908"/>
                </a:lnTo>
                <a:cubicBezTo>
                  <a:pt x="85595" y="8876"/>
                  <a:pt x="85668" y="8876"/>
                  <a:pt x="85792" y="8844"/>
                </a:cubicBezTo>
                <a:cubicBezTo>
                  <a:pt x="85673" y="8812"/>
                  <a:pt x="85719" y="8770"/>
                  <a:pt x="85604" y="8720"/>
                </a:cubicBezTo>
                <a:lnTo>
                  <a:pt x="85668" y="8665"/>
                </a:lnTo>
                <a:cubicBezTo>
                  <a:pt x="85608" y="8633"/>
                  <a:pt x="85558" y="8587"/>
                  <a:pt x="85517" y="8532"/>
                </a:cubicBezTo>
                <a:lnTo>
                  <a:pt x="85581" y="8472"/>
                </a:lnTo>
                <a:cubicBezTo>
                  <a:pt x="85572" y="8440"/>
                  <a:pt x="85530" y="8445"/>
                  <a:pt x="85503" y="8426"/>
                </a:cubicBezTo>
                <a:cubicBezTo>
                  <a:pt x="85474" y="8414"/>
                  <a:pt x="85475" y="8356"/>
                  <a:pt x="85496" y="8356"/>
                </a:cubicBezTo>
                <a:cubicBezTo>
                  <a:pt x="85498" y="8356"/>
                  <a:pt x="85500" y="8356"/>
                  <a:pt x="85503" y="8357"/>
                </a:cubicBezTo>
                <a:lnTo>
                  <a:pt x="85425" y="8284"/>
                </a:lnTo>
                <a:cubicBezTo>
                  <a:pt x="85452" y="8261"/>
                  <a:pt x="85434" y="8215"/>
                  <a:pt x="85425" y="8178"/>
                </a:cubicBezTo>
                <a:cubicBezTo>
                  <a:pt x="85417" y="8151"/>
                  <a:pt x="85426" y="8105"/>
                  <a:pt x="85445" y="8102"/>
                </a:cubicBezTo>
                <a:lnTo>
                  <a:pt x="85445" y="8102"/>
                </a:lnTo>
                <a:lnTo>
                  <a:pt x="85457" y="8105"/>
                </a:lnTo>
                <a:cubicBezTo>
                  <a:pt x="85453" y="8103"/>
                  <a:pt x="85450" y="8102"/>
                  <a:pt x="85447" y="8102"/>
                </a:cubicBezTo>
                <a:cubicBezTo>
                  <a:pt x="85446" y="8102"/>
                  <a:pt x="85446" y="8102"/>
                  <a:pt x="85445" y="8102"/>
                </a:cubicBezTo>
                <a:lnTo>
                  <a:pt x="85445" y="8102"/>
                </a:lnTo>
                <a:lnTo>
                  <a:pt x="85255" y="8050"/>
                </a:lnTo>
                <a:lnTo>
                  <a:pt x="85255" y="8050"/>
                </a:lnTo>
                <a:cubicBezTo>
                  <a:pt x="85287" y="8073"/>
                  <a:pt x="85310" y="8105"/>
                  <a:pt x="85319" y="8146"/>
                </a:cubicBezTo>
                <a:cubicBezTo>
                  <a:pt x="85323" y="8183"/>
                  <a:pt x="85302" y="8227"/>
                  <a:pt x="85272" y="8227"/>
                </a:cubicBezTo>
                <a:cubicBezTo>
                  <a:pt x="85268" y="8227"/>
                  <a:pt x="85264" y="8226"/>
                  <a:pt x="85260" y="8224"/>
                </a:cubicBezTo>
                <a:lnTo>
                  <a:pt x="85260" y="8224"/>
                </a:lnTo>
                <a:lnTo>
                  <a:pt x="85310" y="8298"/>
                </a:lnTo>
                <a:cubicBezTo>
                  <a:pt x="85297" y="8315"/>
                  <a:pt x="85273" y="8324"/>
                  <a:pt x="85250" y="8324"/>
                </a:cubicBezTo>
                <a:cubicBezTo>
                  <a:pt x="85242" y="8324"/>
                  <a:pt x="85235" y="8323"/>
                  <a:pt x="85228" y="8321"/>
                </a:cubicBezTo>
                <a:lnTo>
                  <a:pt x="85228" y="8321"/>
                </a:lnTo>
                <a:lnTo>
                  <a:pt x="85292" y="8380"/>
                </a:lnTo>
                <a:lnTo>
                  <a:pt x="85232" y="8417"/>
                </a:lnTo>
                <a:cubicBezTo>
                  <a:pt x="85250" y="8440"/>
                  <a:pt x="85264" y="8463"/>
                  <a:pt x="85278" y="8481"/>
                </a:cubicBezTo>
                <a:lnTo>
                  <a:pt x="85163" y="8513"/>
                </a:lnTo>
                <a:cubicBezTo>
                  <a:pt x="85163" y="8504"/>
                  <a:pt x="85154" y="8495"/>
                  <a:pt x="85150" y="8486"/>
                </a:cubicBezTo>
                <a:cubicBezTo>
                  <a:pt x="85142" y="8455"/>
                  <a:pt x="85154" y="8407"/>
                  <a:pt x="85174" y="8405"/>
                </a:cubicBezTo>
                <a:lnTo>
                  <a:pt x="85174" y="8405"/>
                </a:lnTo>
                <a:lnTo>
                  <a:pt x="84984" y="8353"/>
                </a:lnTo>
                <a:lnTo>
                  <a:pt x="84984" y="8353"/>
                </a:lnTo>
                <a:cubicBezTo>
                  <a:pt x="85016" y="8380"/>
                  <a:pt x="85039" y="8412"/>
                  <a:pt x="85049" y="8449"/>
                </a:cubicBezTo>
                <a:cubicBezTo>
                  <a:pt x="85053" y="8486"/>
                  <a:pt x="85028" y="8529"/>
                  <a:pt x="85000" y="8529"/>
                </a:cubicBezTo>
                <a:cubicBezTo>
                  <a:pt x="84996" y="8529"/>
                  <a:pt x="84993" y="8529"/>
                  <a:pt x="84989" y="8527"/>
                </a:cubicBezTo>
                <a:lnTo>
                  <a:pt x="84989" y="8527"/>
                </a:lnTo>
                <a:lnTo>
                  <a:pt x="85035" y="8601"/>
                </a:lnTo>
                <a:cubicBezTo>
                  <a:pt x="85026" y="8614"/>
                  <a:pt x="85007" y="8624"/>
                  <a:pt x="84989" y="8628"/>
                </a:cubicBezTo>
                <a:cubicBezTo>
                  <a:pt x="84975" y="8624"/>
                  <a:pt x="84961" y="8619"/>
                  <a:pt x="84948" y="8614"/>
                </a:cubicBezTo>
                <a:cubicBezTo>
                  <a:pt x="84923" y="8598"/>
                  <a:pt x="84924" y="8539"/>
                  <a:pt x="84942" y="8539"/>
                </a:cubicBezTo>
                <a:cubicBezTo>
                  <a:pt x="84944" y="8539"/>
                  <a:pt x="84946" y="8540"/>
                  <a:pt x="84948" y="8541"/>
                </a:cubicBezTo>
                <a:lnTo>
                  <a:pt x="84870" y="8467"/>
                </a:lnTo>
                <a:cubicBezTo>
                  <a:pt x="84893" y="8445"/>
                  <a:pt x="84879" y="8399"/>
                  <a:pt x="84870" y="8367"/>
                </a:cubicBezTo>
                <a:cubicBezTo>
                  <a:pt x="84858" y="8336"/>
                  <a:pt x="84869" y="8288"/>
                  <a:pt x="84890" y="8285"/>
                </a:cubicBezTo>
                <a:lnTo>
                  <a:pt x="84890" y="8285"/>
                </a:lnTo>
                <a:lnTo>
                  <a:pt x="84700" y="8233"/>
                </a:lnTo>
                <a:lnTo>
                  <a:pt x="84700" y="8233"/>
                </a:lnTo>
                <a:cubicBezTo>
                  <a:pt x="84732" y="8256"/>
                  <a:pt x="84755" y="8293"/>
                  <a:pt x="84764" y="8330"/>
                </a:cubicBezTo>
                <a:cubicBezTo>
                  <a:pt x="84768" y="8366"/>
                  <a:pt x="84743" y="8410"/>
                  <a:pt x="84715" y="8410"/>
                </a:cubicBezTo>
                <a:cubicBezTo>
                  <a:pt x="84712" y="8410"/>
                  <a:pt x="84708" y="8409"/>
                  <a:pt x="84704" y="8408"/>
                </a:cubicBezTo>
                <a:lnTo>
                  <a:pt x="84704" y="8408"/>
                </a:lnTo>
                <a:lnTo>
                  <a:pt x="84750" y="8481"/>
                </a:lnTo>
                <a:cubicBezTo>
                  <a:pt x="84737" y="8498"/>
                  <a:pt x="84715" y="8508"/>
                  <a:pt x="84694" y="8508"/>
                </a:cubicBezTo>
                <a:cubicBezTo>
                  <a:pt x="84687" y="8508"/>
                  <a:pt x="84679" y="8507"/>
                  <a:pt x="84672" y="8504"/>
                </a:cubicBezTo>
                <a:lnTo>
                  <a:pt x="84672" y="8504"/>
                </a:lnTo>
                <a:lnTo>
                  <a:pt x="84732" y="8559"/>
                </a:lnTo>
                <a:lnTo>
                  <a:pt x="84677" y="8601"/>
                </a:lnTo>
                <a:lnTo>
                  <a:pt x="84723" y="8665"/>
                </a:lnTo>
                <a:lnTo>
                  <a:pt x="84585" y="8697"/>
                </a:lnTo>
                <a:cubicBezTo>
                  <a:pt x="84617" y="8729"/>
                  <a:pt x="84640" y="8766"/>
                  <a:pt x="84654" y="8812"/>
                </a:cubicBezTo>
                <a:lnTo>
                  <a:pt x="84480" y="8793"/>
                </a:lnTo>
                <a:lnTo>
                  <a:pt x="84672" y="9050"/>
                </a:lnTo>
                <a:lnTo>
                  <a:pt x="84562" y="9064"/>
                </a:lnTo>
                <a:lnTo>
                  <a:pt x="84562" y="9064"/>
                </a:lnTo>
                <a:lnTo>
                  <a:pt x="84567" y="9059"/>
                </a:lnTo>
                <a:cubicBezTo>
                  <a:pt x="84558" y="9027"/>
                  <a:pt x="84516" y="9027"/>
                  <a:pt x="84489" y="9014"/>
                </a:cubicBezTo>
                <a:cubicBezTo>
                  <a:pt x="84463" y="9001"/>
                  <a:pt x="84461" y="8939"/>
                  <a:pt x="84484" y="8939"/>
                </a:cubicBezTo>
                <a:cubicBezTo>
                  <a:pt x="84485" y="8939"/>
                  <a:pt x="84487" y="8940"/>
                  <a:pt x="84489" y="8940"/>
                </a:cubicBezTo>
                <a:lnTo>
                  <a:pt x="84415" y="8876"/>
                </a:lnTo>
                <a:lnTo>
                  <a:pt x="84411" y="8867"/>
                </a:lnTo>
                <a:cubicBezTo>
                  <a:pt x="84429" y="8848"/>
                  <a:pt x="84424" y="8816"/>
                  <a:pt x="84411" y="8784"/>
                </a:cubicBezTo>
                <a:cubicBezTo>
                  <a:pt x="84418" y="8774"/>
                  <a:pt x="84424" y="8769"/>
                  <a:pt x="84431" y="8769"/>
                </a:cubicBezTo>
                <a:cubicBezTo>
                  <a:pt x="84432" y="8769"/>
                  <a:pt x="84432" y="8769"/>
                  <a:pt x="84432" y="8769"/>
                </a:cubicBezTo>
                <a:lnTo>
                  <a:pt x="84432" y="8769"/>
                </a:lnTo>
                <a:lnTo>
                  <a:pt x="84406" y="8761"/>
                </a:lnTo>
                <a:cubicBezTo>
                  <a:pt x="84398" y="8733"/>
                  <a:pt x="84408" y="8686"/>
                  <a:pt x="84430" y="8686"/>
                </a:cubicBezTo>
                <a:lnTo>
                  <a:pt x="84430" y="8686"/>
                </a:lnTo>
                <a:lnTo>
                  <a:pt x="84241" y="8637"/>
                </a:lnTo>
                <a:lnTo>
                  <a:pt x="84241" y="8637"/>
                </a:lnTo>
                <a:cubicBezTo>
                  <a:pt x="84268" y="8660"/>
                  <a:pt x="84291" y="8692"/>
                  <a:pt x="84301" y="8729"/>
                </a:cubicBezTo>
                <a:lnTo>
                  <a:pt x="84301" y="8734"/>
                </a:lnTo>
                <a:lnTo>
                  <a:pt x="84241" y="8720"/>
                </a:lnTo>
                <a:lnTo>
                  <a:pt x="84241" y="8720"/>
                </a:lnTo>
                <a:cubicBezTo>
                  <a:pt x="84259" y="8738"/>
                  <a:pt x="84278" y="8757"/>
                  <a:pt x="84291" y="8784"/>
                </a:cubicBezTo>
                <a:cubicBezTo>
                  <a:pt x="84283" y="8800"/>
                  <a:pt x="84269" y="8813"/>
                  <a:pt x="84253" y="8813"/>
                </a:cubicBezTo>
                <a:cubicBezTo>
                  <a:pt x="84250" y="8813"/>
                  <a:pt x="84248" y="8812"/>
                  <a:pt x="84245" y="8812"/>
                </a:cubicBezTo>
                <a:lnTo>
                  <a:pt x="84245" y="8812"/>
                </a:lnTo>
                <a:lnTo>
                  <a:pt x="84287" y="8876"/>
                </a:lnTo>
                <a:cubicBezTo>
                  <a:pt x="84279" y="8887"/>
                  <a:pt x="84265" y="8895"/>
                  <a:pt x="84253" y="8895"/>
                </a:cubicBezTo>
                <a:cubicBezTo>
                  <a:pt x="84251" y="8895"/>
                  <a:pt x="84248" y="8895"/>
                  <a:pt x="84245" y="8894"/>
                </a:cubicBezTo>
                <a:lnTo>
                  <a:pt x="84245" y="8894"/>
                </a:lnTo>
                <a:lnTo>
                  <a:pt x="84255" y="8908"/>
                </a:lnTo>
                <a:cubicBezTo>
                  <a:pt x="84248" y="8910"/>
                  <a:pt x="84240" y="8911"/>
                  <a:pt x="84232" y="8911"/>
                </a:cubicBezTo>
                <a:cubicBezTo>
                  <a:pt x="84224" y="8911"/>
                  <a:pt x="84216" y="8910"/>
                  <a:pt x="84209" y="8908"/>
                </a:cubicBezTo>
                <a:lnTo>
                  <a:pt x="84209" y="8908"/>
                </a:lnTo>
                <a:lnTo>
                  <a:pt x="84273" y="8968"/>
                </a:lnTo>
                <a:lnTo>
                  <a:pt x="84255" y="8981"/>
                </a:lnTo>
                <a:cubicBezTo>
                  <a:pt x="84241" y="8972"/>
                  <a:pt x="84218" y="8968"/>
                  <a:pt x="84204" y="8959"/>
                </a:cubicBezTo>
                <a:cubicBezTo>
                  <a:pt x="84179" y="8946"/>
                  <a:pt x="84177" y="8888"/>
                  <a:pt x="84201" y="8888"/>
                </a:cubicBezTo>
                <a:cubicBezTo>
                  <a:pt x="84203" y="8888"/>
                  <a:pt x="84206" y="8888"/>
                  <a:pt x="84209" y="8890"/>
                </a:cubicBezTo>
                <a:lnTo>
                  <a:pt x="84126" y="8816"/>
                </a:lnTo>
                <a:cubicBezTo>
                  <a:pt x="84154" y="8793"/>
                  <a:pt x="84135" y="8747"/>
                  <a:pt x="84126" y="8711"/>
                </a:cubicBezTo>
                <a:cubicBezTo>
                  <a:pt x="84118" y="8684"/>
                  <a:pt x="84127" y="8637"/>
                  <a:pt x="84146" y="8634"/>
                </a:cubicBezTo>
                <a:lnTo>
                  <a:pt x="84146" y="8634"/>
                </a:lnTo>
                <a:lnTo>
                  <a:pt x="83961" y="8582"/>
                </a:lnTo>
                <a:lnTo>
                  <a:pt x="83961" y="8582"/>
                </a:lnTo>
                <a:cubicBezTo>
                  <a:pt x="83989" y="8605"/>
                  <a:pt x="84011" y="8637"/>
                  <a:pt x="84021" y="8679"/>
                </a:cubicBezTo>
                <a:cubicBezTo>
                  <a:pt x="84025" y="8715"/>
                  <a:pt x="84004" y="8759"/>
                  <a:pt x="83976" y="8759"/>
                </a:cubicBezTo>
                <a:cubicBezTo>
                  <a:pt x="83973" y="8759"/>
                  <a:pt x="83969" y="8758"/>
                  <a:pt x="83966" y="8757"/>
                </a:cubicBezTo>
                <a:lnTo>
                  <a:pt x="83966" y="8757"/>
                </a:lnTo>
                <a:lnTo>
                  <a:pt x="84011" y="8830"/>
                </a:lnTo>
                <a:cubicBezTo>
                  <a:pt x="83998" y="8847"/>
                  <a:pt x="83977" y="8856"/>
                  <a:pt x="83954" y="8856"/>
                </a:cubicBezTo>
                <a:cubicBezTo>
                  <a:pt x="83945" y="8856"/>
                  <a:pt x="83937" y="8855"/>
                  <a:pt x="83929" y="8853"/>
                </a:cubicBezTo>
                <a:lnTo>
                  <a:pt x="83929" y="8853"/>
                </a:lnTo>
                <a:lnTo>
                  <a:pt x="83993" y="8913"/>
                </a:lnTo>
                <a:lnTo>
                  <a:pt x="83933" y="8949"/>
                </a:lnTo>
                <a:lnTo>
                  <a:pt x="83979" y="9014"/>
                </a:lnTo>
                <a:lnTo>
                  <a:pt x="83842" y="9050"/>
                </a:lnTo>
                <a:cubicBezTo>
                  <a:pt x="83878" y="9078"/>
                  <a:pt x="83901" y="9119"/>
                  <a:pt x="83915" y="9160"/>
                </a:cubicBezTo>
                <a:lnTo>
                  <a:pt x="83832" y="9151"/>
                </a:lnTo>
                <a:cubicBezTo>
                  <a:pt x="83832" y="9144"/>
                  <a:pt x="83842" y="9136"/>
                  <a:pt x="83850" y="9136"/>
                </a:cubicBezTo>
                <a:cubicBezTo>
                  <a:pt x="83852" y="9136"/>
                  <a:pt x="83854" y="9137"/>
                  <a:pt x="83855" y="9137"/>
                </a:cubicBezTo>
                <a:lnTo>
                  <a:pt x="83773" y="9064"/>
                </a:lnTo>
                <a:cubicBezTo>
                  <a:pt x="83800" y="9041"/>
                  <a:pt x="83782" y="8995"/>
                  <a:pt x="83773" y="8963"/>
                </a:cubicBezTo>
                <a:cubicBezTo>
                  <a:pt x="83765" y="8932"/>
                  <a:pt x="83777" y="8885"/>
                  <a:pt x="83797" y="8882"/>
                </a:cubicBezTo>
                <a:lnTo>
                  <a:pt x="83797" y="8882"/>
                </a:lnTo>
                <a:lnTo>
                  <a:pt x="83608" y="8830"/>
                </a:lnTo>
                <a:lnTo>
                  <a:pt x="83608" y="8830"/>
                </a:lnTo>
                <a:cubicBezTo>
                  <a:pt x="83640" y="8853"/>
                  <a:pt x="83663" y="8890"/>
                  <a:pt x="83672" y="8926"/>
                </a:cubicBezTo>
                <a:cubicBezTo>
                  <a:pt x="83672" y="8949"/>
                  <a:pt x="83667" y="8972"/>
                  <a:pt x="83654" y="8991"/>
                </a:cubicBezTo>
                <a:lnTo>
                  <a:pt x="83502" y="8949"/>
                </a:lnTo>
                <a:lnTo>
                  <a:pt x="83502" y="8949"/>
                </a:lnTo>
                <a:cubicBezTo>
                  <a:pt x="83534" y="8972"/>
                  <a:pt x="83553" y="9004"/>
                  <a:pt x="83562" y="9046"/>
                </a:cubicBezTo>
                <a:cubicBezTo>
                  <a:pt x="83570" y="9078"/>
                  <a:pt x="83545" y="9126"/>
                  <a:pt x="83517" y="9126"/>
                </a:cubicBezTo>
                <a:cubicBezTo>
                  <a:pt x="83514" y="9126"/>
                  <a:pt x="83510" y="9125"/>
                  <a:pt x="83507" y="9124"/>
                </a:cubicBezTo>
                <a:lnTo>
                  <a:pt x="83507" y="9124"/>
                </a:lnTo>
                <a:cubicBezTo>
                  <a:pt x="83520" y="9147"/>
                  <a:pt x="83539" y="9170"/>
                  <a:pt x="83553" y="9193"/>
                </a:cubicBezTo>
                <a:cubicBezTo>
                  <a:pt x="83539" y="9213"/>
                  <a:pt x="83517" y="9224"/>
                  <a:pt x="83496" y="9224"/>
                </a:cubicBezTo>
                <a:cubicBezTo>
                  <a:pt x="83489" y="9224"/>
                  <a:pt x="83481" y="9222"/>
                  <a:pt x="83475" y="9220"/>
                </a:cubicBezTo>
                <a:lnTo>
                  <a:pt x="83475" y="9220"/>
                </a:lnTo>
                <a:lnTo>
                  <a:pt x="83534" y="9280"/>
                </a:lnTo>
                <a:lnTo>
                  <a:pt x="83516" y="9294"/>
                </a:lnTo>
                <a:lnTo>
                  <a:pt x="83493" y="9298"/>
                </a:lnTo>
                <a:lnTo>
                  <a:pt x="83497" y="9303"/>
                </a:lnTo>
                <a:lnTo>
                  <a:pt x="83479" y="9316"/>
                </a:lnTo>
                <a:lnTo>
                  <a:pt x="83520" y="9381"/>
                </a:lnTo>
                <a:lnTo>
                  <a:pt x="83456" y="9399"/>
                </a:lnTo>
                <a:lnTo>
                  <a:pt x="83387" y="9390"/>
                </a:lnTo>
                <a:lnTo>
                  <a:pt x="83401" y="9413"/>
                </a:lnTo>
                <a:lnTo>
                  <a:pt x="83383" y="9417"/>
                </a:lnTo>
                <a:cubicBezTo>
                  <a:pt x="83419" y="9445"/>
                  <a:pt x="83442" y="9486"/>
                  <a:pt x="83456" y="9528"/>
                </a:cubicBezTo>
                <a:lnTo>
                  <a:pt x="83282" y="9509"/>
                </a:lnTo>
                <a:lnTo>
                  <a:pt x="83401" y="9674"/>
                </a:lnTo>
                <a:lnTo>
                  <a:pt x="83195" y="9697"/>
                </a:lnTo>
                <a:cubicBezTo>
                  <a:pt x="83218" y="9734"/>
                  <a:pt x="83245" y="9766"/>
                  <a:pt x="83282" y="9794"/>
                </a:cubicBezTo>
                <a:lnTo>
                  <a:pt x="83245" y="9798"/>
                </a:lnTo>
                <a:cubicBezTo>
                  <a:pt x="83190" y="9766"/>
                  <a:pt x="83204" y="9734"/>
                  <a:pt x="83107" y="9688"/>
                </a:cubicBezTo>
                <a:lnTo>
                  <a:pt x="83172" y="9638"/>
                </a:lnTo>
                <a:cubicBezTo>
                  <a:pt x="83112" y="9601"/>
                  <a:pt x="83062" y="9555"/>
                  <a:pt x="83020" y="9500"/>
                </a:cubicBezTo>
                <a:lnTo>
                  <a:pt x="83084" y="9445"/>
                </a:lnTo>
                <a:cubicBezTo>
                  <a:pt x="83071" y="9413"/>
                  <a:pt x="83034" y="9413"/>
                  <a:pt x="83006" y="9399"/>
                </a:cubicBezTo>
                <a:cubicBezTo>
                  <a:pt x="82981" y="9386"/>
                  <a:pt x="82979" y="9324"/>
                  <a:pt x="83000" y="9324"/>
                </a:cubicBezTo>
                <a:cubicBezTo>
                  <a:pt x="83002" y="9324"/>
                  <a:pt x="83004" y="9324"/>
                  <a:pt x="83006" y="9326"/>
                </a:cubicBezTo>
                <a:lnTo>
                  <a:pt x="82924" y="9252"/>
                </a:lnTo>
                <a:cubicBezTo>
                  <a:pt x="82951" y="9234"/>
                  <a:pt x="82933" y="9183"/>
                  <a:pt x="82924" y="9151"/>
                </a:cubicBezTo>
                <a:cubicBezTo>
                  <a:pt x="82916" y="9124"/>
                  <a:pt x="82925" y="9074"/>
                  <a:pt x="82944" y="9070"/>
                </a:cubicBezTo>
                <a:lnTo>
                  <a:pt x="82944" y="9070"/>
                </a:lnTo>
                <a:lnTo>
                  <a:pt x="82956" y="9073"/>
                </a:lnTo>
                <a:cubicBezTo>
                  <a:pt x="82953" y="9071"/>
                  <a:pt x="82950" y="9070"/>
                  <a:pt x="82947" y="9070"/>
                </a:cubicBezTo>
                <a:cubicBezTo>
                  <a:pt x="82946" y="9070"/>
                  <a:pt x="82945" y="9070"/>
                  <a:pt x="82944" y="9070"/>
                </a:cubicBezTo>
                <a:lnTo>
                  <a:pt x="82944" y="9070"/>
                </a:lnTo>
                <a:lnTo>
                  <a:pt x="82759" y="9023"/>
                </a:lnTo>
                <a:lnTo>
                  <a:pt x="82759" y="9023"/>
                </a:lnTo>
                <a:cubicBezTo>
                  <a:pt x="82786" y="9046"/>
                  <a:pt x="82809" y="9078"/>
                  <a:pt x="82818" y="9115"/>
                </a:cubicBezTo>
                <a:cubicBezTo>
                  <a:pt x="82827" y="9153"/>
                  <a:pt x="82800" y="9198"/>
                  <a:pt x="82771" y="9198"/>
                </a:cubicBezTo>
                <a:cubicBezTo>
                  <a:pt x="82768" y="9198"/>
                  <a:pt x="82766" y="9198"/>
                  <a:pt x="82763" y="9197"/>
                </a:cubicBezTo>
                <a:lnTo>
                  <a:pt x="82763" y="9197"/>
                </a:lnTo>
                <a:lnTo>
                  <a:pt x="82809" y="9266"/>
                </a:lnTo>
                <a:cubicBezTo>
                  <a:pt x="82796" y="9283"/>
                  <a:pt x="82774" y="9292"/>
                  <a:pt x="82751" y="9292"/>
                </a:cubicBezTo>
                <a:cubicBezTo>
                  <a:pt x="82743" y="9292"/>
                  <a:pt x="82735" y="9291"/>
                  <a:pt x="82727" y="9289"/>
                </a:cubicBezTo>
                <a:lnTo>
                  <a:pt x="82727" y="9289"/>
                </a:lnTo>
                <a:lnTo>
                  <a:pt x="82791" y="9349"/>
                </a:lnTo>
                <a:cubicBezTo>
                  <a:pt x="82772" y="9362"/>
                  <a:pt x="82749" y="9376"/>
                  <a:pt x="82731" y="9390"/>
                </a:cubicBezTo>
                <a:lnTo>
                  <a:pt x="82777" y="9454"/>
                </a:lnTo>
                <a:lnTo>
                  <a:pt x="82639" y="9486"/>
                </a:lnTo>
                <a:cubicBezTo>
                  <a:pt x="82671" y="9518"/>
                  <a:pt x="82699" y="9555"/>
                  <a:pt x="82713" y="9601"/>
                </a:cubicBezTo>
                <a:lnTo>
                  <a:pt x="82534" y="9583"/>
                </a:lnTo>
                <a:lnTo>
                  <a:pt x="82534" y="9583"/>
                </a:lnTo>
                <a:lnTo>
                  <a:pt x="82727" y="9840"/>
                </a:lnTo>
                <a:lnTo>
                  <a:pt x="82529" y="9867"/>
                </a:lnTo>
                <a:cubicBezTo>
                  <a:pt x="82506" y="9844"/>
                  <a:pt x="82483" y="9817"/>
                  <a:pt x="82465" y="9794"/>
                </a:cubicBezTo>
                <a:lnTo>
                  <a:pt x="82529" y="9734"/>
                </a:lnTo>
                <a:cubicBezTo>
                  <a:pt x="82520" y="9702"/>
                  <a:pt x="82479" y="9707"/>
                  <a:pt x="82451" y="9688"/>
                </a:cubicBezTo>
                <a:cubicBezTo>
                  <a:pt x="82426" y="9676"/>
                  <a:pt x="82424" y="9618"/>
                  <a:pt x="82444" y="9618"/>
                </a:cubicBezTo>
                <a:cubicBezTo>
                  <a:pt x="82446" y="9618"/>
                  <a:pt x="82449" y="9618"/>
                  <a:pt x="82451" y="9619"/>
                </a:cubicBezTo>
                <a:lnTo>
                  <a:pt x="82369" y="9546"/>
                </a:lnTo>
                <a:cubicBezTo>
                  <a:pt x="82396" y="9523"/>
                  <a:pt x="82378" y="9477"/>
                  <a:pt x="82364" y="9440"/>
                </a:cubicBezTo>
                <a:cubicBezTo>
                  <a:pt x="82356" y="9412"/>
                  <a:pt x="82370" y="9360"/>
                  <a:pt x="82393" y="9360"/>
                </a:cubicBezTo>
                <a:lnTo>
                  <a:pt x="82393" y="9360"/>
                </a:lnTo>
                <a:lnTo>
                  <a:pt x="82199" y="9312"/>
                </a:lnTo>
                <a:lnTo>
                  <a:pt x="82199" y="9312"/>
                </a:lnTo>
                <a:cubicBezTo>
                  <a:pt x="82231" y="9335"/>
                  <a:pt x="82254" y="9367"/>
                  <a:pt x="82263" y="9408"/>
                </a:cubicBezTo>
                <a:cubicBezTo>
                  <a:pt x="82267" y="9442"/>
                  <a:pt x="82240" y="9487"/>
                  <a:pt x="82211" y="9487"/>
                </a:cubicBezTo>
                <a:cubicBezTo>
                  <a:pt x="82209" y="9487"/>
                  <a:pt x="82206" y="9487"/>
                  <a:pt x="82203" y="9486"/>
                </a:cubicBezTo>
                <a:lnTo>
                  <a:pt x="82203" y="9486"/>
                </a:lnTo>
                <a:lnTo>
                  <a:pt x="82249" y="9555"/>
                </a:lnTo>
                <a:cubicBezTo>
                  <a:pt x="82236" y="9576"/>
                  <a:pt x="82214" y="9586"/>
                  <a:pt x="82192" y="9586"/>
                </a:cubicBezTo>
                <a:cubicBezTo>
                  <a:pt x="82185" y="9586"/>
                  <a:pt x="82178" y="9585"/>
                  <a:pt x="82171" y="9583"/>
                </a:cubicBezTo>
                <a:lnTo>
                  <a:pt x="82171" y="9583"/>
                </a:lnTo>
                <a:lnTo>
                  <a:pt x="82231" y="9638"/>
                </a:lnTo>
                <a:lnTo>
                  <a:pt x="82176" y="9674"/>
                </a:lnTo>
                <a:lnTo>
                  <a:pt x="82222" y="9739"/>
                </a:lnTo>
                <a:lnTo>
                  <a:pt x="82084" y="9775"/>
                </a:lnTo>
                <a:cubicBezTo>
                  <a:pt x="82116" y="9807"/>
                  <a:pt x="82144" y="9844"/>
                  <a:pt x="82153" y="9890"/>
                </a:cubicBezTo>
                <a:lnTo>
                  <a:pt x="81979" y="9872"/>
                </a:lnTo>
                <a:lnTo>
                  <a:pt x="81979" y="9872"/>
                </a:lnTo>
                <a:cubicBezTo>
                  <a:pt x="82043" y="9959"/>
                  <a:pt x="82107" y="10042"/>
                  <a:pt x="82171" y="10133"/>
                </a:cubicBezTo>
                <a:lnTo>
                  <a:pt x="82052" y="10147"/>
                </a:lnTo>
                <a:cubicBezTo>
                  <a:pt x="82001" y="10115"/>
                  <a:pt x="81956" y="10074"/>
                  <a:pt x="81919" y="10023"/>
                </a:cubicBezTo>
                <a:lnTo>
                  <a:pt x="81983" y="9968"/>
                </a:lnTo>
                <a:cubicBezTo>
                  <a:pt x="81974" y="9936"/>
                  <a:pt x="81933" y="9936"/>
                  <a:pt x="81905" y="9922"/>
                </a:cubicBezTo>
                <a:cubicBezTo>
                  <a:pt x="81880" y="9910"/>
                  <a:pt x="81878" y="9847"/>
                  <a:pt x="81899" y="9847"/>
                </a:cubicBezTo>
                <a:cubicBezTo>
                  <a:pt x="81901" y="9847"/>
                  <a:pt x="81903" y="9848"/>
                  <a:pt x="81905" y="9849"/>
                </a:cubicBezTo>
                <a:lnTo>
                  <a:pt x="81827" y="9775"/>
                </a:lnTo>
                <a:cubicBezTo>
                  <a:pt x="81855" y="9752"/>
                  <a:pt x="81836" y="9707"/>
                  <a:pt x="81822" y="9674"/>
                </a:cubicBezTo>
                <a:cubicBezTo>
                  <a:pt x="81811" y="9644"/>
                  <a:pt x="81822" y="9597"/>
                  <a:pt x="81842" y="9593"/>
                </a:cubicBezTo>
                <a:lnTo>
                  <a:pt x="81842" y="9593"/>
                </a:lnTo>
                <a:lnTo>
                  <a:pt x="81855" y="9596"/>
                </a:lnTo>
                <a:cubicBezTo>
                  <a:pt x="81851" y="9594"/>
                  <a:pt x="81848" y="9593"/>
                  <a:pt x="81845" y="9593"/>
                </a:cubicBezTo>
                <a:cubicBezTo>
                  <a:pt x="81844" y="9593"/>
                  <a:pt x="81843" y="9593"/>
                  <a:pt x="81842" y="9593"/>
                </a:cubicBezTo>
                <a:lnTo>
                  <a:pt x="81842" y="9593"/>
                </a:lnTo>
                <a:lnTo>
                  <a:pt x="81657" y="9546"/>
                </a:lnTo>
                <a:lnTo>
                  <a:pt x="81657" y="9546"/>
                </a:lnTo>
                <a:cubicBezTo>
                  <a:pt x="81689" y="9569"/>
                  <a:pt x="81708" y="9601"/>
                  <a:pt x="81717" y="9638"/>
                </a:cubicBezTo>
                <a:cubicBezTo>
                  <a:pt x="81725" y="9674"/>
                  <a:pt x="81701" y="9718"/>
                  <a:pt x="81673" y="9718"/>
                </a:cubicBezTo>
                <a:cubicBezTo>
                  <a:pt x="81669" y="9718"/>
                  <a:pt x="81666" y="9717"/>
                  <a:pt x="81662" y="9716"/>
                </a:cubicBezTo>
                <a:lnTo>
                  <a:pt x="81662" y="9716"/>
                </a:lnTo>
                <a:lnTo>
                  <a:pt x="81708" y="9789"/>
                </a:lnTo>
                <a:cubicBezTo>
                  <a:pt x="81694" y="9806"/>
                  <a:pt x="81675" y="9816"/>
                  <a:pt x="81656" y="9816"/>
                </a:cubicBezTo>
                <a:cubicBezTo>
                  <a:pt x="81649" y="9816"/>
                  <a:pt x="81641" y="9814"/>
                  <a:pt x="81634" y="9812"/>
                </a:cubicBezTo>
                <a:cubicBezTo>
                  <a:pt x="81639" y="9785"/>
                  <a:pt x="81634" y="9752"/>
                  <a:pt x="81621" y="9725"/>
                </a:cubicBezTo>
                <a:cubicBezTo>
                  <a:pt x="81613" y="9694"/>
                  <a:pt x="81624" y="9647"/>
                  <a:pt x="81645" y="9644"/>
                </a:cubicBezTo>
                <a:lnTo>
                  <a:pt x="81645" y="9644"/>
                </a:lnTo>
                <a:lnTo>
                  <a:pt x="81455" y="9596"/>
                </a:lnTo>
                <a:lnTo>
                  <a:pt x="81455" y="9596"/>
                </a:lnTo>
                <a:cubicBezTo>
                  <a:pt x="81487" y="9619"/>
                  <a:pt x="81506" y="9651"/>
                  <a:pt x="81520" y="9688"/>
                </a:cubicBezTo>
                <a:cubicBezTo>
                  <a:pt x="81524" y="9726"/>
                  <a:pt x="81497" y="9772"/>
                  <a:pt x="81468" y="9772"/>
                </a:cubicBezTo>
                <a:cubicBezTo>
                  <a:pt x="81465" y="9772"/>
                  <a:pt x="81463" y="9772"/>
                  <a:pt x="81460" y="9771"/>
                </a:cubicBezTo>
                <a:lnTo>
                  <a:pt x="81460" y="9771"/>
                </a:lnTo>
                <a:lnTo>
                  <a:pt x="81506" y="9840"/>
                </a:lnTo>
                <a:cubicBezTo>
                  <a:pt x="81493" y="9856"/>
                  <a:pt x="81472" y="9868"/>
                  <a:pt x="81451" y="9868"/>
                </a:cubicBezTo>
                <a:cubicBezTo>
                  <a:pt x="81443" y="9868"/>
                  <a:pt x="81435" y="9866"/>
                  <a:pt x="81428" y="9863"/>
                </a:cubicBezTo>
                <a:lnTo>
                  <a:pt x="81428" y="9863"/>
                </a:lnTo>
                <a:lnTo>
                  <a:pt x="81487" y="9922"/>
                </a:lnTo>
                <a:lnTo>
                  <a:pt x="81432" y="9964"/>
                </a:lnTo>
                <a:lnTo>
                  <a:pt x="81478" y="10028"/>
                </a:lnTo>
                <a:lnTo>
                  <a:pt x="81341" y="10060"/>
                </a:lnTo>
                <a:cubicBezTo>
                  <a:pt x="81373" y="10092"/>
                  <a:pt x="81396" y="10129"/>
                  <a:pt x="81409" y="10175"/>
                </a:cubicBezTo>
                <a:lnTo>
                  <a:pt x="81341" y="10165"/>
                </a:lnTo>
                <a:cubicBezTo>
                  <a:pt x="81304" y="10138"/>
                  <a:pt x="81272" y="10106"/>
                  <a:pt x="81244" y="10074"/>
                </a:cubicBezTo>
                <a:lnTo>
                  <a:pt x="81313" y="10014"/>
                </a:lnTo>
                <a:cubicBezTo>
                  <a:pt x="81299" y="9982"/>
                  <a:pt x="81263" y="9986"/>
                  <a:pt x="81231" y="9968"/>
                </a:cubicBezTo>
                <a:cubicBezTo>
                  <a:pt x="81205" y="9956"/>
                  <a:pt x="81207" y="9897"/>
                  <a:pt x="81225" y="9897"/>
                </a:cubicBezTo>
                <a:cubicBezTo>
                  <a:pt x="81227" y="9897"/>
                  <a:pt x="81228" y="9898"/>
                  <a:pt x="81231" y="9899"/>
                </a:cubicBezTo>
                <a:lnTo>
                  <a:pt x="81152" y="9826"/>
                </a:lnTo>
                <a:cubicBezTo>
                  <a:pt x="81180" y="9803"/>
                  <a:pt x="81162" y="9757"/>
                  <a:pt x="81152" y="9720"/>
                </a:cubicBezTo>
                <a:cubicBezTo>
                  <a:pt x="81145" y="9693"/>
                  <a:pt x="81153" y="9647"/>
                  <a:pt x="81173" y="9644"/>
                </a:cubicBezTo>
                <a:lnTo>
                  <a:pt x="81173" y="9644"/>
                </a:lnTo>
                <a:lnTo>
                  <a:pt x="80983" y="9592"/>
                </a:lnTo>
                <a:lnTo>
                  <a:pt x="80983" y="9592"/>
                </a:lnTo>
                <a:cubicBezTo>
                  <a:pt x="81015" y="9615"/>
                  <a:pt x="81038" y="9647"/>
                  <a:pt x="81047" y="9688"/>
                </a:cubicBezTo>
                <a:cubicBezTo>
                  <a:pt x="81051" y="9725"/>
                  <a:pt x="81030" y="9768"/>
                  <a:pt x="81000" y="9768"/>
                </a:cubicBezTo>
                <a:cubicBezTo>
                  <a:pt x="80996" y="9768"/>
                  <a:pt x="80991" y="9768"/>
                  <a:pt x="80987" y="9766"/>
                </a:cubicBezTo>
                <a:lnTo>
                  <a:pt x="80987" y="9766"/>
                </a:lnTo>
                <a:lnTo>
                  <a:pt x="81033" y="9840"/>
                </a:lnTo>
                <a:cubicBezTo>
                  <a:pt x="81023" y="9857"/>
                  <a:pt x="81000" y="9866"/>
                  <a:pt x="80978" y="9866"/>
                </a:cubicBezTo>
                <a:cubicBezTo>
                  <a:pt x="80970" y="9866"/>
                  <a:pt x="80962" y="9865"/>
                  <a:pt x="80955" y="9863"/>
                </a:cubicBezTo>
                <a:lnTo>
                  <a:pt x="80955" y="9863"/>
                </a:lnTo>
                <a:lnTo>
                  <a:pt x="81019" y="9922"/>
                </a:lnTo>
                <a:lnTo>
                  <a:pt x="80960" y="9959"/>
                </a:lnTo>
                <a:lnTo>
                  <a:pt x="81006" y="10023"/>
                </a:lnTo>
                <a:lnTo>
                  <a:pt x="80891" y="10055"/>
                </a:lnTo>
                <a:cubicBezTo>
                  <a:pt x="80886" y="10037"/>
                  <a:pt x="80882" y="10023"/>
                  <a:pt x="80877" y="10009"/>
                </a:cubicBezTo>
                <a:cubicBezTo>
                  <a:pt x="80866" y="9979"/>
                  <a:pt x="80877" y="9932"/>
                  <a:pt x="80897" y="9928"/>
                </a:cubicBezTo>
                <a:lnTo>
                  <a:pt x="80897" y="9928"/>
                </a:lnTo>
                <a:lnTo>
                  <a:pt x="80712" y="9881"/>
                </a:lnTo>
                <a:lnTo>
                  <a:pt x="80712" y="9881"/>
                </a:lnTo>
                <a:cubicBezTo>
                  <a:pt x="80744" y="9904"/>
                  <a:pt x="80762" y="9936"/>
                  <a:pt x="80772" y="9973"/>
                </a:cubicBezTo>
                <a:cubicBezTo>
                  <a:pt x="80780" y="10011"/>
                  <a:pt x="80754" y="10056"/>
                  <a:pt x="80724" y="10056"/>
                </a:cubicBezTo>
                <a:cubicBezTo>
                  <a:pt x="80722" y="10056"/>
                  <a:pt x="80719" y="10056"/>
                  <a:pt x="80717" y="10055"/>
                </a:cubicBezTo>
                <a:lnTo>
                  <a:pt x="80717" y="10055"/>
                </a:lnTo>
                <a:lnTo>
                  <a:pt x="80762" y="10124"/>
                </a:lnTo>
                <a:cubicBezTo>
                  <a:pt x="80749" y="10141"/>
                  <a:pt x="80729" y="10153"/>
                  <a:pt x="80706" y="10153"/>
                </a:cubicBezTo>
                <a:cubicBezTo>
                  <a:pt x="80698" y="10153"/>
                  <a:pt x="80689" y="10151"/>
                  <a:pt x="80680" y="10147"/>
                </a:cubicBezTo>
                <a:lnTo>
                  <a:pt x="80680" y="10147"/>
                </a:lnTo>
                <a:lnTo>
                  <a:pt x="80744" y="10207"/>
                </a:lnTo>
                <a:lnTo>
                  <a:pt x="80684" y="10243"/>
                </a:lnTo>
                <a:lnTo>
                  <a:pt x="80730" y="10312"/>
                </a:lnTo>
                <a:lnTo>
                  <a:pt x="80593" y="10344"/>
                </a:lnTo>
                <a:cubicBezTo>
                  <a:pt x="80625" y="10372"/>
                  <a:pt x="80648" y="10409"/>
                  <a:pt x="80661" y="10450"/>
                </a:cubicBezTo>
                <a:lnTo>
                  <a:pt x="80625" y="10455"/>
                </a:lnTo>
                <a:lnTo>
                  <a:pt x="80538" y="10445"/>
                </a:lnTo>
                <a:lnTo>
                  <a:pt x="80519" y="10436"/>
                </a:lnTo>
                <a:lnTo>
                  <a:pt x="80583" y="10381"/>
                </a:lnTo>
                <a:cubicBezTo>
                  <a:pt x="80524" y="10349"/>
                  <a:pt x="80469" y="10303"/>
                  <a:pt x="80427" y="10248"/>
                </a:cubicBezTo>
                <a:lnTo>
                  <a:pt x="80496" y="10188"/>
                </a:lnTo>
                <a:cubicBezTo>
                  <a:pt x="80482" y="10156"/>
                  <a:pt x="80441" y="10161"/>
                  <a:pt x="80414" y="10142"/>
                </a:cubicBezTo>
                <a:cubicBezTo>
                  <a:pt x="80389" y="10130"/>
                  <a:pt x="80390" y="10072"/>
                  <a:pt x="80411" y="10072"/>
                </a:cubicBezTo>
                <a:cubicBezTo>
                  <a:pt x="80413" y="10072"/>
                  <a:pt x="80416" y="10072"/>
                  <a:pt x="80418" y="10074"/>
                </a:cubicBezTo>
                <a:lnTo>
                  <a:pt x="80336" y="10000"/>
                </a:lnTo>
                <a:cubicBezTo>
                  <a:pt x="80363" y="9977"/>
                  <a:pt x="80345" y="9931"/>
                  <a:pt x="80336" y="9895"/>
                </a:cubicBezTo>
                <a:cubicBezTo>
                  <a:pt x="80328" y="9868"/>
                  <a:pt x="80340" y="9821"/>
                  <a:pt x="80360" y="9818"/>
                </a:cubicBezTo>
                <a:lnTo>
                  <a:pt x="80360" y="9818"/>
                </a:lnTo>
                <a:lnTo>
                  <a:pt x="80372" y="9821"/>
                </a:lnTo>
                <a:cubicBezTo>
                  <a:pt x="80369" y="9819"/>
                  <a:pt x="80365" y="9818"/>
                  <a:pt x="80362" y="9818"/>
                </a:cubicBezTo>
                <a:cubicBezTo>
                  <a:pt x="80362" y="9818"/>
                  <a:pt x="80361" y="9818"/>
                  <a:pt x="80360" y="9818"/>
                </a:cubicBezTo>
                <a:lnTo>
                  <a:pt x="80360" y="9818"/>
                </a:lnTo>
                <a:lnTo>
                  <a:pt x="80170" y="9766"/>
                </a:lnTo>
                <a:lnTo>
                  <a:pt x="80170" y="9766"/>
                </a:lnTo>
                <a:cubicBezTo>
                  <a:pt x="80203" y="9789"/>
                  <a:pt x="80226" y="9821"/>
                  <a:pt x="80235" y="9863"/>
                </a:cubicBezTo>
                <a:cubicBezTo>
                  <a:pt x="80239" y="9895"/>
                  <a:pt x="80214" y="9943"/>
                  <a:pt x="80185" y="9943"/>
                </a:cubicBezTo>
                <a:cubicBezTo>
                  <a:pt x="80182" y="9943"/>
                  <a:pt x="80178" y="9942"/>
                  <a:pt x="80175" y="9941"/>
                </a:cubicBezTo>
                <a:lnTo>
                  <a:pt x="80175" y="9941"/>
                </a:lnTo>
                <a:lnTo>
                  <a:pt x="80221" y="10014"/>
                </a:lnTo>
                <a:cubicBezTo>
                  <a:pt x="80207" y="10031"/>
                  <a:pt x="80186" y="10040"/>
                  <a:pt x="80165" y="10040"/>
                </a:cubicBezTo>
                <a:cubicBezTo>
                  <a:pt x="80157" y="10040"/>
                  <a:pt x="80150" y="10039"/>
                  <a:pt x="80143" y="10037"/>
                </a:cubicBezTo>
                <a:lnTo>
                  <a:pt x="80143" y="10037"/>
                </a:lnTo>
                <a:lnTo>
                  <a:pt x="80203" y="10097"/>
                </a:lnTo>
                <a:lnTo>
                  <a:pt x="80147" y="10133"/>
                </a:lnTo>
                <a:lnTo>
                  <a:pt x="80193" y="10198"/>
                </a:lnTo>
                <a:lnTo>
                  <a:pt x="80111" y="10220"/>
                </a:lnTo>
                <a:cubicBezTo>
                  <a:pt x="80102" y="10211"/>
                  <a:pt x="80092" y="10207"/>
                  <a:pt x="80083" y="10202"/>
                </a:cubicBezTo>
                <a:cubicBezTo>
                  <a:pt x="80106" y="10188"/>
                  <a:pt x="80125" y="10170"/>
                  <a:pt x="80147" y="10152"/>
                </a:cubicBezTo>
                <a:cubicBezTo>
                  <a:pt x="80088" y="10120"/>
                  <a:pt x="80037" y="10074"/>
                  <a:pt x="79996" y="10019"/>
                </a:cubicBezTo>
                <a:lnTo>
                  <a:pt x="80060" y="9959"/>
                </a:lnTo>
                <a:cubicBezTo>
                  <a:pt x="80051" y="9927"/>
                  <a:pt x="80010" y="9931"/>
                  <a:pt x="79982" y="9913"/>
                </a:cubicBezTo>
                <a:cubicBezTo>
                  <a:pt x="79957" y="9901"/>
                  <a:pt x="79955" y="9842"/>
                  <a:pt x="79976" y="9842"/>
                </a:cubicBezTo>
                <a:cubicBezTo>
                  <a:pt x="79978" y="9842"/>
                  <a:pt x="79980" y="9843"/>
                  <a:pt x="79982" y="9844"/>
                </a:cubicBezTo>
                <a:lnTo>
                  <a:pt x="79900" y="9771"/>
                </a:lnTo>
                <a:cubicBezTo>
                  <a:pt x="79927" y="9748"/>
                  <a:pt x="79909" y="9702"/>
                  <a:pt x="79900" y="9665"/>
                </a:cubicBezTo>
                <a:cubicBezTo>
                  <a:pt x="79891" y="9636"/>
                  <a:pt x="79902" y="9585"/>
                  <a:pt x="79924" y="9585"/>
                </a:cubicBezTo>
                <a:lnTo>
                  <a:pt x="79924" y="9585"/>
                </a:lnTo>
                <a:lnTo>
                  <a:pt x="79734" y="9537"/>
                </a:lnTo>
                <a:lnTo>
                  <a:pt x="79734" y="9537"/>
                </a:lnTo>
                <a:cubicBezTo>
                  <a:pt x="79762" y="9560"/>
                  <a:pt x="79785" y="9592"/>
                  <a:pt x="79794" y="9629"/>
                </a:cubicBezTo>
                <a:cubicBezTo>
                  <a:pt x="79803" y="9666"/>
                  <a:pt x="79776" y="9712"/>
                  <a:pt x="79747" y="9712"/>
                </a:cubicBezTo>
                <a:cubicBezTo>
                  <a:pt x="79744" y="9712"/>
                  <a:pt x="79742" y="9712"/>
                  <a:pt x="79739" y="9711"/>
                </a:cubicBezTo>
                <a:lnTo>
                  <a:pt x="79739" y="9711"/>
                </a:lnTo>
                <a:lnTo>
                  <a:pt x="79785" y="9780"/>
                </a:lnTo>
                <a:cubicBezTo>
                  <a:pt x="79771" y="9801"/>
                  <a:pt x="79750" y="9811"/>
                  <a:pt x="79726" y="9811"/>
                </a:cubicBezTo>
                <a:cubicBezTo>
                  <a:pt x="79718" y="9811"/>
                  <a:pt x="79710" y="9810"/>
                  <a:pt x="79702" y="9807"/>
                </a:cubicBezTo>
                <a:lnTo>
                  <a:pt x="79702" y="9807"/>
                </a:lnTo>
                <a:lnTo>
                  <a:pt x="79767" y="9863"/>
                </a:lnTo>
                <a:lnTo>
                  <a:pt x="79716" y="9895"/>
                </a:lnTo>
                <a:lnTo>
                  <a:pt x="79620" y="9872"/>
                </a:lnTo>
                <a:lnTo>
                  <a:pt x="79620" y="9872"/>
                </a:lnTo>
                <a:cubicBezTo>
                  <a:pt x="79647" y="9895"/>
                  <a:pt x="79670" y="9927"/>
                  <a:pt x="79679" y="9964"/>
                </a:cubicBezTo>
                <a:cubicBezTo>
                  <a:pt x="79679" y="9973"/>
                  <a:pt x="79679" y="9977"/>
                  <a:pt x="79679" y="9986"/>
                </a:cubicBezTo>
                <a:lnTo>
                  <a:pt x="79615" y="10000"/>
                </a:lnTo>
                <a:cubicBezTo>
                  <a:pt x="79629" y="10009"/>
                  <a:pt x="79643" y="10023"/>
                  <a:pt x="79652" y="10042"/>
                </a:cubicBezTo>
                <a:cubicBezTo>
                  <a:pt x="79643" y="10046"/>
                  <a:pt x="79634" y="10046"/>
                  <a:pt x="79624" y="10046"/>
                </a:cubicBezTo>
                <a:lnTo>
                  <a:pt x="79666" y="10110"/>
                </a:lnTo>
                <a:lnTo>
                  <a:pt x="79514" y="10092"/>
                </a:lnTo>
                <a:lnTo>
                  <a:pt x="79611" y="10225"/>
                </a:lnTo>
                <a:lnTo>
                  <a:pt x="79592" y="10239"/>
                </a:lnTo>
                <a:lnTo>
                  <a:pt x="79638" y="10303"/>
                </a:lnTo>
                <a:lnTo>
                  <a:pt x="79606" y="10312"/>
                </a:lnTo>
                <a:lnTo>
                  <a:pt x="79606" y="10312"/>
                </a:lnTo>
                <a:lnTo>
                  <a:pt x="79629" y="10294"/>
                </a:lnTo>
                <a:cubicBezTo>
                  <a:pt x="79615" y="10262"/>
                  <a:pt x="79574" y="10262"/>
                  <a:pt x="79546" y="10248"/>
                </a:cubicBezTo>
                <a:cubicBezTo>
                  <a:pt x="79521" y="10236"/>
                  <a:pt x="79519" y="10177"/>
                  <a:pt x="79543" y="10177"/>
                </a:cubicBezTo>
                <a:cubicBezTo>
                  <a:pt x="79545" y="10177"/>
                  <a:pt x="79548" y="10178"/>
                  <a:pt x="79551" y="10179"/>
                </a:cubicBezTo>
                <a:lnTo>
                  <a:pt x="79468" y="10106"/>
                </a:lnTo>
                <a:cubicBezTo>
                  <a:pt x="79496" y="10083"/>
                  <a:pt x="79477" y="10037"/>
                  <a:pt x="79468" y="10000"/>
                </a:cubicBezTo>
                <a:cubicBezTo>
                  <a:pt x="79460" y="9971"/>
                  <a:pt x="79470" y="9921"/>
                  <a:pt x="79492" y="9920"/>
                </a:cubicBezTo>
                <a:lnTo>
                  <a:pt x="79492" y="9920"/>
                </a:lnTo>
                <a:lnTo>
                  <a:pt x="79299" y="9872"/>
                </a:lnTo>
                <a:lnTo>
                  <a:pt x="79299" y="9872"/>
                </a:lnTo>
                <a:cubicBezTo>
                  <a:pt x="79331" y="9895"/>
                  <a:pt x="79354" y="9927"/>
                  <a:pt x="79363" y="9964"/>
                </a:cubicBezTo>
                <a:cubicBezTo>
                  <a:pt x="79367" y="10001"/>
                  <a:pt x="79344" y="10047"/>
                  <a:pt x="79312" y="10047"/>
                </a:cubicBezTo>
                <a:cubicBezTo>
                  <a:pt x="79309" y="10047"/>
                  <a:pt x="79306" y="10047"/>
                  <a:pt x="79303" y="10046"/>
                </a:cubicBezTo>
                <a:lnTo>
                  <a:pt x="79303" y="10046"/>
                </a:lnTo>
                <a:lnTo>
                  <a:pt x="79354" y="10115"/>
                </a:lnTo>
                <a:cubicBezTo>
                  <a:pt x="79340" y="10136"/>
                  <a:pt x="79318" y="10146"/>
                  <a:pt x="79295" y="10146"/>
                </a:cubicBezTo>
                <a:cubicBezTo>
                  <a:pt x="79287" y="10146"/>
                  <a:pt x="79279" y="10145"/>
                  <a:pt x="79271" y="10142"/>
                </a:cubicBezTo>
                <a:lnTo>
                  <a:pt x="79271" y="10142"/>
                </a:lnTo>
                <a:lnTo>
                  <a:pt x="79335" y="10202"/>
                </a:lnTo>
                <a:lnTo>
                  <a:pt x="79285" y="10230"/>
                </a:lnTo>
                <a:cubicBezTo>
                  <a:pt x="79243" y="10202"/>
                  <a:pt x="79253" y="10175"/>
                  <a:pt x="79165" y="10133"/>
                </a:cubicBezTo>
                <a:lnTo>
                  <a:pt x="79230" y="10083"/>
                </a:lnTo>
                <a:cubicBezTo>
                  <a:pt x="79170" y="10046"/>
                  <a:pt x="79115" y="10000"/>
                  <a:pt x="79074" y="9945"/>
                </a:cubicBezTo>
                <a:lnTo>
                  <a:pt x="79142" y="9885"/>
                </a:lnTo>
                <a:cubicBezTo>
                  <a:pt x="79129" y="9853"/>
                  <a:pt x="79087" y="9858"/>
                  <a:pt x="79060" y="9844"/>
                </a:cubicBezTo>
                <a:cubicBezTo>
                  <a:pt x="79035" y="9827"/>
                  <a:pt x="79036" y="9769"/>
                  <a:pt x="79058" y="9769"/>
                </a:cubicBezTo>
                <a:cubicBezTo>
                  <a:pt x="79060" y="9769"/>
                  <a:pt x="79062" y="9770"/>
                  <a:pt x="79064" y="9771"/>
                </a:cubicBezTo>
                <a:lnTo>
                  <a:pt x="78982" y="9697"/>
                </a:lnTo>
                <a:cubicBezTo>
                  <a:pt x="79009" y="9674"/>
                  <a:pt x="78991" y="9629"/>
                  <a:pt x="78982" y="9592"/>
                </a:cubicBezTo>
                <a:cubicBezTo>
                  <a:pt x="78974" y="9565"/>
                  <a:pt x="78986" y="9518"/>
                  <a:pt x="79006" y="9515"/>
                </a:cubicBezTo>
                <a:lnTo>
                  <a:pt x="79006" y="9515"/>
                </a:lnTo>
                <a:lnTo>
                  <a:pt x="79019" y="9518"/>
                </a:lnTo>
                <a:cubicBezTo>
                  <a:pt x="79015" y="9516"/>
                  <a:pt x="79012" y="9515"/>
                  <a:pt x="79008" y="9515"/>
                </a:cubicBezTo>
                <a:cubicBezTo>
                  <a:pt x="79008" y="9515"/>
                  <a:pt x="79007" y="9515"/>
                  <a:pt x="79006" y="9515"/>
                </a:cubicBezTo>
                <a:lnTo>
                  <a:pt x="79006" y="9515"/>
                </a:lnTo>
                <a:lnTo>
                  <a:pt x="78817" y="9463"/>
                </a:lnTo>
                <a:lnTo>
                  <a:pt x="78817" y="9463"/>
                </a:lnTo>
                <a:cubicBezTo>
                  <a:pt x="78849" y="9486"/>
                  <a:pt x="78872" y="9523"/>
                  <a:pt x="78881" y="9560"/>
                </a:cubicBezTo>
                <a:cubicBezTo>
                  <a:pt x="78885" y="9596"/>
                  <a:pt x="78860" y="9640"/>
                  <a:pt x="78832" y="9640"/>
                </a:cubicBezTo>
                <a:cubicBezTo>
                  <a:pt x="78829" y="9640"/>
                  <a:pt x="78825" y="9639"/>
                  <a:pt x="78821" y="9638"/>
                </a:cubicBezTo>
                <a:lnTo>
                  <a:pt x="78821" y="9638"/>
                </a:lnTo>
                <a:cubicBezTo>
                  <a:pt x="78835" y="9661"/>
                  <a:pt x="78853" y="9684"/>
                  <a:pt x="78867" y="9711"/>
                </a:cubicBezTo>
                <a:cubicBezTo>
                  <a:pt x="78854" y="9728"/>
                  <a:pt x="78832" y="9738"/>
                  <a:pt x="78811" y="9738"/>
                </a:cubicBezTo>
                <a:cubicBezTo>
                  <a:pt x="78804" y="9738"/>
                  <a:pt x="78796" y="9736"/>
                  <a:pt x="78789" y="9734"/>
                </a:cubicBezTo>
                <a:lnTo>
                  <a:pt x="78789" y="9734"/>
                </a:lnTo>
                <a:lnTo>
                  <a:pt x="78849" y="9789"/>
                </a:lnTo>
                <a:cubicBezTo>
                  <a:pt x="78830" y="9803"/>
                  <a:pt x="78812" y="9817"/>
                  <a:pt x="78794" y="9826"/>
                </a:cubicBezTo>
                <a:lnTo>
                  <a:pt x="78840" y="9895"/>
                </a:lnTo>
                <a:lnTo>
                  <a:pt x="78702" y="9927"/>
                </a:lnTo>
                <a:cubicBezTo>
                  <a:pt x="78734" y="9959"/>
                  <a:pt x="78757" y="10000"/>
                  <a:pt x="78771" y="10042"/>
                </a:cubicBezTo>
                <a:lnTo>
                  <a:pt x="78674" y="10032"/>
                </a:lnTo>
                <a:cubicBezTo>
                  <a:pt x="78642" y="10005"/>
                  <a:pt x="78615" y="9977"/>
                  <a:pt x="78587" y="9941"/>
                </a:cubicBezTo>
                <a:lnTo>
                  <a:pt x="78656" y="9885"/>
                </a:lnTo>
                <a:cubicBezTo>
                  <a:pt x="78642" y="9853"/>
                  <a:pt x="78601" y="9853"/>
                  <a:pt x="78573" y="9840"/>
                </a:cubicBezTo>
                <a:cubicBezTo>
                  <a:pt x="78548" y="9827"/>
                  <a:pt x="78546" y="9764"/>
                  <a:pt x="78567" y="9764"/>
                </a:cubicBezTo>
                <a:cubicBezTo>
                  <a:pt x="78569" y="9764"/>
                  <a:pt x="78571" y="9765"/>
                  <a:pt x="78573" y="9766"/>
                </a:cubicBezTo>
                <a:lnTo>
                  <a:pt x="78491" y="9693"/>
                </a:lnTo>
                <a:cubicBezTo>
                  <a:pt x="78518" y="9674"/>
                  <a:pt x="78500" y="9624"/>
                  <a:pt x="78491" y="9592"/>
                </a:cubicBezTo>
                <a:cubicBezTo>
                  <a:pt x="78483" y="9562"/>
                  <a:pt x="78494" y="9516"/>
                  <a:pt x="78511" y="9511"/>
                </a:cubicBezTo>
                <a:lnTo>
                  <a:pt x="78511" y="9511"/>
                </a:lnTo>
                <a:lnTo>
                  <a:pt x="78523" y="9514"/>
                </a:lnTo>
                <a:cubicBezTo>
                  <a:pt x="78520" y="9511"/>
                  <a:pt x="78517" y="9510"/>
                  <a:pt x="78514" y="9510"/>
                </a:cubicBezTo>
                <a:cubicBezTo>
                  <a:pt x="78513" y="9510"/>
                  <a:pt x="78512" y="9511"/>
                  <a:pt x="78511" y="9511"/>
                </a:cubicBezTo>
                <a:lnTo>
                  <a:pt x="78511" y="9511"/>
                </a:lnTo>
                <a:lnTo>
                  <a:pt x="78326" y="9463"/>
                </a:lnTo>
                <a:lnTo>
                  <a:pt x="78326" y="9463"/>
                </a:lnTo>
                <a:cubicBezTo>
                  <a:pt x="78358" y="9486"/>
                  <a:pt x="78376" y="9518"/>
                  <a:pt x="78385" y="9555"/>
                </a:cubicBezTo>
                <a:cubicBezTo>
                  <a:pt x="78394" y="9593"/>
                  <a:pt x="78367" y="9639"/>
                  <a:pt x="78338" y="9639"/>
                </a:cubicBezTo>
                <a:cubicBezTo>
                  <a:pt x="78335" y="9639"/>
                  <a:pt x="78333" y="9638"/>
                  <a:pt x="78330" y="9638"/>
                </a:cubicBezTo>
                <a:lnTo>
                  <a:pt x="78330" y="9638"/>
                </a:lnTo>
                <a:lnTo>
                  <a:pt x="78376" y="9707"/>
                </a:lnTo>
                <a:cubicBezTo>
                  <a:pt x="78363" y="9723"/>
                  <a:pt x="78342" y="9735"/>
                  <a:pt x="78322" y="9735"/>
                </a:cubicBezTo>
                <a:cubicBezTo>
                  <a:pt x="78314" y="9735"/>
                  <a:pt x="78306" y="9733"/>
                  <a:pt x="78298" y="9729"/>
                </a:cubicBezTo>
                <a:lnTo>
                  <a:pt x="78298" y="9729"/>
                </a:lnTo>
                <a:lnTo>
                  <a:pt x="78358" y="9789"/>
                </a:lnTo>
                <a:lnTo>
                  <a:pt x="78303" y="9826"/>
                </a:lnTo>
                <a:lnTo>
                  <a:pt x="78344" y="9890"/>
                </a:lnTo>
                <a:lnTo>
                  <a:pt x="78206" y="9927"/>
                </a:lnTo>
                <a:cubicBezTo>
                  <a:pt x="78243" y="9954"/>
                  <a:pt x="78266" y="9996"/>
                  <a:pt x="78280" y="10042"/>
                </a:cubicBezTo>
                <a:lnTo>
                  <a:pt x="78165" y="10028"/>
                </a:lnTo>
                <a:cubicBezTo>
                  <a:pt x="78133" y="10000"/>
                  <a:pt x="78105" y="9973"/>
                  <a:pt x="78078" y="9941"/>
                </a:cubicBezTo>
                <a:lnTo>
                  <a:pt x="78147" y="9881"/>
                </a:lnTo>
                <a:cubicBezTo>
                  <a:pt x="78133" y="9849"/>
                  <a:pt x="78092" y="9853"/>
                  <a:pt x="78064" y="9840"/>
                </a:cubicBezTo>
                <a:cubicBezTo>
                  <a:pt x="78039" y="9823"/>
                  <a:pt x="78041" y="9764"/>
                  <a:pt x="78062" y="9764"/>
                </a:cubicBezTo>
                <a:cubicBezTo>
                  <a:pt x="78064" y="9764"/>
                  <a:pt x="78066" y="9765"/>
                  <a:pt x="78069" y="9766"/>
                </a:cubicBezTo>
                <a:lnTo>
                  <a:pt x="77986" y="9693"/>
                </a:lnTo>
                <a:cubicBezTo>
                  <a:pt x="78014" y="9670"/>
                  <a:pt x="77995" y="9624"/>
                  <a:pt x="77986" y="9587"/>
                </a:cubicBezTo>
                <a:cubicBezTo>
                  <a:pt x="77978" y="9561"/>
                  <a:pt x="77990" y="9515"/>
                  <a:pt x="78007" y="9511"/>
                </a:cubicBezTo>
                <a:lnTo>
                  <a:pt x="78007" y="9511"/>
                </a:lnTo>
                <a:lnTo>
                  <a:pt x="78018" y="9514"/>
                </a:lnTo>
                <a:cubicBezTo>
                  <a:pt x="78015" y="9511"/>
                  <a:pt x="78012" y="9510"/>
                  <a:pt x="78010" y="9510"/>
                </a:cubicBezTo>
                <a:cubicBezTo>
                  <a:pt x="78009" y="9510"/>
                  <a:pt x="78008" y="9510"/>
                  <a:pt x="78007" y="9511"/>
                </a:cubicBezTo>
                <a:lnTo>
                  <a:pt x="78007" y="9511"/>
                </a:lnTo>
                <a:lnTo>
                  <a:pt x="77821" y="9459"/>
                </a:lnTo>
                <a:lnTo>
                  <a:pt x="77821" y="9459"/>
                </a:lnTo>
                <a:cubicBezTo>
                  <a:pt x="77853" y="9482"/>
                  <a:pt x="77871" y="9518"/>
                  <a:pt x="77881" y="9555"/>
                </a:cubicBezTo>
                <a:cubicBezTo>
                  <a:pt x="77889" y="9592"/>
                  <a:pt x="77864" y="9635"/>
                  <a:pt x="77836" y="9635"/>
                </a:cubicBezTo>
                <a:cubicBezTo>
                  <a:pt x="77833" y="9635"/>
                  <a:pt x="77829" y="9635"/>
                  <a:pt x="77825" y="9633"/>
                </a:cubicBezTo>
                <a:lnTo>
                  <a:pt x="77825" y="9633"/>
                </a:lnTo>
                <a:lnTo>
                  <a:pt x="77853" y="9679"/>
                </a:lnTo>
                <a:lnTo>
                  <a:pt x="77835" y="9670"/>
                </a:lnTo>
                <a:cubicBezTo>
                  <a:pt x="77809" y="9657"/>
                  <a:pt x="77807" y="9596"/>
                  <a:pt x="77834" y="9596"/>
                </a:cubicBezTo>
                <a:cubicBezTo>
                  <a:pt x="77835" y="9596"/>
                  <a:pt x="77837" y="9596"/>
                  <a:pt x="77839" y="9596"/>
                </a:cubicBezTo>
                <a:lnTo>
                  <a:pt x="77757" y="9528"/>
                </a:lnTo>
                <a:cubicBezTo>
                  <a:pt x="77784" y="9505"/>
                  <a:pt x="77766" y="9459"/>
                  <a:pt x="77757" y="9422"/>
                </a:cubicBezTo>
                <a:cubicBezTo>
                  <a:pt x="77749" y="9395"/>
                  <a:pt x="77757" y="9345"/>
                  <a:pt x="77777" y="9341"/>
                </a:cubicBezTo>
                <a:lnTo>
                  <a:pt x="77777" y="9341"/>
                </a:lnTo>
                <a:lnTo>
                  <a:pt x="77789" y="9344"/>
                </a:lnTo>
                <a:cubicBezTo>
                  <a:pt x="77785" y="9342"/>
                  <a:pt x="77782" y="9341"/>
                  <a:pt x="77779" y="9341"/>
                </a:cubicBezTo>
                <a:cubicBezTo>
                  <a:pt x="77779" y="9341"/>
                  <a:pt x="77778" y="9341"/>
                  <a:pt x="77777" y="9341"/>
                </a:cubicBezTo>
                <a:lnTo>
                  <a:pt x="77777" y="9341"/>
                </a:lnTo>
                <a:lnTo>
                  <a:pt x="77591" y="9294"/>
                </a:lnTo>
                <a:lnTo>
                  <a:pt x="77591" y="9294"/>
                </a:lnTo>
                <a:cubicBezTo>
                  <a:pt x="77619" y="9316"/>
                  <a:pt x="77642" y="9349"/>
                  <a:pt x="77651" y="9385"/>
                </a:cubicBezTo>
                <a:cubicBezTo>
                  <a:pt x="77655" y="9423"/>
                  <a:pt x="77632" y="9469"/>
                  <a:pt x="77604" y="9469"/>
                </a:cubicBezTo>
                <a:cubicBezTo>
                  <a:pt x="77601" y="9469"/>
                  <a:pt x="77599" y="9469"/>
                  <a:pt x="77596" y="9468"/>
                </a:cubicBezTo>
                <a:lnTo>
                  <a:pt x="77596" y="9468"/>
                </a:lnTo>
                <a:lnTo>
                  <a:pt x="77642" y="9537"/>
                </a:lnTo>
                <a:cubicBezTo>
                  <a:pt x="77633" y="9546"/>
                  <a:pt x="77624" y="9555"/>
                  <a:pt x="77610" y="9560"/>
                </a:cubicBezTo>
                <a:cubicBezTo>
                  <a:pt x="77601" y="9555"/>
                  <a:pt x="77591" y="9555"/>
                  <a:pt x="77582" y="9550"/>
                </a:cubicBezTo>
                <a:cubicBezTo>
                  <a:pt x="77557" y="9534"/>
                  <a:pt x="77559" y="9475"/>
                  <a:pt x="77580" y="9475"/>
                </a:cubicBezTo>
                <a:cubicBezTo>
                  <a:pt x="77582" y="9475"/>
                  <a:pt x="77584" y="9476"/>
                  <a:pt x="77587" y="9477"/>
                </a:cubicBezTo>
                <a:lnTo>
                  <a:pt x="77504" y="9404"/>
                </a:lnTo>
                <a:cubicBezTo>
                  <a:pt x="77532" y="9381"/>
                  <a:pt x="77513" y="9335"/>
                  <a:pt x="77504" y="9303"/>
                </a:cubicBezTo>
                <a:cubicBezTo>
                  <a:pt x="77496" y="9272"/>
                  <a:pt x="77508" y="9224"/>
                  <a:pt x="77529" y="9221"/>
                </a:cubicBezTo>
                <a:lnTo>
                  <a:pt x="77529" y="9221"/>
                </a:lnTo>
                <a:lnTo>
                  <a:pt x="77339" y="9170"/>
                </a:lnTo>
                <a:lnTo>
                  <a:pt x="77339" y="9170"/>
                </a:lnTo>
                <a:cubicBezTo>
                  <a:pt x="77371" y="9197"/>
                  <a:pt x="77394" y="9229"/>
                  <a:pt x="77403" y="9266"/>
                </a:cubicBezTo>
                <a:cubicBezTo>
                  <a:pt x="77407" y="9303"/>
                  <a:pt x="77383" y="9346"/>
                  <a:pt x="77355" y="9346"/>
                </a:cubicBezTo>
                <a:cubicBezTo>
                  <a:pt x="77351" y="9346"/>
                  <a:pt x="77347" y="9346"/>
                  <a:pt x="77344" y="9344"/>
                </a:cubicBezTo>
                <a:lnTo>
                  <a:pt x="77344" y="9344"/>
                </a:lnTo>
                <a:lnTo>
                  <a:pt x="77389" y="9417"/>
                </a:lnTo>
                <a:cubicBezTo>
                  <a:pt x="77379" y="9434"/>
                  <a:pt x="77359" y="9444"/>
                  <a:pt x="77338" y="9444"/>
                </a:cubicBezTo>
                <a:cubicBezTo>
                  <a:pt x="77331" y="9444"/>
                  <a:pt x="77323" y="9443"/>
                  <a:pt x="77316" y="9440"/>
                </a:cubicBezTo>
                <a:cubicBezTo>
                  <a:pt x="77321" y="9431"/>
                  <a:pt x="77325" y="9431"/>
                  <a:pt x="77334" y="9431"/>
                </a:cubicBezTo>
                <a:lnTo>
                  <a:pt x="77252" y="9362"/>
                </a:lnTo>
                <a:cubicBezTo>
                  <a:pt x="77279" y="9339"/>
                  <a:pt x="77261" y="9294"/>
                  <a:pt x="77252" y="9257"/>
                </a:cubicBezTo>
                <a:cubicBezTo>
                  <a:pt x="77244" y="9230"/>
                  <a:pt x="77253" y="9180"/>
                  <a:pt x="77272" y="9176"/>
                </a:cubicBezTo>
                <a:lnTo>
                  <a:pt x="77272" y="9176"/>
                </a:lnTo>
                <a:lnTo>
                  <a:pt x="77284" y="9179"/>
                </a:lnTo>
                <a:cubicBezTo>
                  <a:pt x="77281" y="9177"/>
                  <a:pt x="77277" y="9176"/>
                  <a:pt x="77275" y="9176"/>
                </a:cubicBezTo>
                <a:cubicBezTo>
                  <a:pt x="77274" y="9176"/>
                  <a:pt x="77273" y="9176"/>
                  <a:pt x="77272" y="9176"/>
                </a:cubicBezTo>
                <a:lnTo>
                  <a:pt x="77272" y="9176"/>
                </a:lnTo>
                <a:lnTo>
                  <a:pt x="77087" y="9128"/>
                </a:lnTo>
                <a:lnTo>
                  <a:pt x="77087" y="9128"/>
                </a:lnTo>
                <a:cubicBezTo>
                  <a:pt x="77114" y="9151"/>
                  <a:pt x="77137" y="9183"/>
                  <a:pt x="77146" y="9220"/>
                </a:cubicBezTo>
                <a:cubicBezTo>
                  <a:pt x="77155" y="9258"/>
                  <a:pt x="77128" y="9304"/>
                  <a:pt x="77099" y="9304"/>
                </a:cubicBezTo>
                <a:cubicBezTo>
                  <a:pt x="77096" y="9304"/>
                  <a:pt x="77094" y="9303"/>
                  <a:pt x="77091" y="9303"/>
                </a:cubicBezTo>
                <a:lnTo>
                  <a:pt x="77091" y="9303"/>
                </a:lnTo>
                <a:lnTo>
                  <a:pt x="77137" y="9372"/>
                </a:lnTo>
                <a:cubicBezTo>
                  <a:pt x="77124" y="9391"/>
                  <a:pt x="77105" y="9401"/>
                  <a:pt x="77084" y="9401"/>
                </a:cubicBezTo>
                <a:cubicBezTo>
                  <a:pt x="77074" y="9401"/>
                  <a:pt x="77064" y="9399"/>
                  <a:pt x="77054" y="9394"/>
                </a:cubicBezTo>
                <a:lnTo>
                  <a:pt x="77054" y="9394"/>
                </a:lnTo>
                <a:lnTo>
                  <a:pt x="77119" y="9454"/>
                </a:lnTo>
                <a:lnTo>
                  <a:pt x="77059" y="9491"/>
                </a:lnTo>
                <a:lnTo>
                  <a:pt x="77105" y="9555"/>
                </a:lnTo>
                <a:lnTo>
                  <a:pt x="76967" y="9592"/>
                </a:lnTo>
                <a:cubicBezTo>
                  <a:pt x="77004" y="9619"/>
                  <a:pt x="77027" y="9661"/>
                  <a:pt x="77041" y="9707"/>
                </a:cubicBezTo>
                <a:lnTo>
                  <a:pt x="76981" y="9702"/>
                </a:lnTo>
                <a:cubicBezTo>
                  <a:pt x="76926" y="9670"/>
                  <a:pt x="76940" y="9638"/>
                  <a:pt x="76843" y="9592"/>
                </a:cubicBezTo>
                <a:lnTo>
                  <a:pt x="76908" y="9541"/>
                </a:lnTo>
                <a:cubicBezTo>
                  <a:pt x="76848" y="9505"/>
                  <a:pt x="76797" y="9459"/>
                  <a:pt x="76756" y="9404"/>
                </a:cubicBezTo>
                <a:lnTo>
                  <a:pt x="76820" y="9349"/>
                </a:lnTo>
                <a:cubicBezTo>
                  <a:pt x="76807" y="9312"/>
                  <a:pt x="76770" y="9316"/>
                  <a:pt x="76742" y="9303"/>
                </a:cubicBezTo>
                <a:cubicBezTo>
                  <a:pt x="76713" y="9286"/>
                  <a:pt x="76714" y="9227"/>
                  <a:pt x="76736" y="9227"/>
                </a:cubicBezTo>
                <a:cubicBezTo>
                  <a:pt x="76738" y="9227"/>
                  <a:pt x="76740" y="9228"/>
                  <a:pt x="76742" y="9229"/>
                </a:cubicBezTo>
                <a:lnTo>
                  <a:pt x="76660" y="9156"/>
                </a:lnTo>
                <a:cubicBezTo>
                  <a:pt x="76687" y="9133"/>
                  <a:pt x="76674" y="9087"/>
                  <a:pt x="76660" y="9055"/>
                </a:cubicBezTo>
                <a:cubicBezTo>
                  <a:pt x="76652" y="9024"/>
                  <a:pt x="76664" y="8976"/>
                  <a:pt x="76684" y="8974"/>
                </a:cubicBezTo>
                <a:lnTo>
                  <a:pt x="76684" y="8974"/>
                </a:lnTo>
                <a:lnTo>
                  <a:pt x="76495" y="8922"/>
                </a:lnTo>
                <a:lnTo>
                  <a:pt x="76495" y="8922"/>
                </a:lnTo>
                <a:cubicBezTo>
                  <a:pt x="76527" y="8949"/>
                  <a:pt x="76550" y="8981"/>
                  <a:pt x="76559" y="9018"/>
                </a:cubicBezTo>
                <a:cubicBezTo>
                  <a:pt x="76563" y="9055"/>
                  <a:pt x="76538" y="9098"/>
                  <a:pt x="76510" y="9098"/>
                </a:cubicBezTo>
                <a:cubicBezTo>
                  <a:pt x="76507" y="9098"/>
                  <a:pt x="76503" y="9098"/>
                  <a:pt x="76499" y="9096"/>
                </a:cubicBezTo>
                <a:lnTo>
                  <a:pt x="76499" y="9096"/>
                </a:lnTo>
                <a:lnTo>
                  <a:pt x="76545" y="9170"/>
                </a:lnTo>
                <a:cubicBezTo>
                  <a:pt x="76531" y="9187"/>
                  <a:pt x="76510" y="9196"/>
                  <a:pt x="76489" y="9196"/>
                </a:cubicBezTo>
                <a:cubicBezTo>
                  <a:pt x="76482" y="9196"/>
                  <a:pt x="76474" y="9195"/>
                  <a:pt x="76467" y="9193"/>
                </a:cubicBezTo>
                <a:lnTo>
                  <a:pt x="76467" y="9193"/>
                </a:lnTo>
                <a:lnTo>
                  <a:pt x="76527" y="9252"/>
                </a:lnTo>
                <a:lnTo>
                  <a:pt x="76472" y="9289"/>
                </a:lnTo>
                <a:lnTo>
                  <a:pt x="76518" y="9353"/>
                </a:lnTo>
                <a:lnTo>
                  <a:pt x="76380" y="9390"/>
                </a:lnTo>
                <a:cubicBezTo>
                  <a:pt x="76380" y="9390"/>
                  <a:pt x="76382" y="9395"/>
                  <a:pt x="76385" y="9397"/>
                </a:cubicBezTo>
                <a:lnTo>
                  <a:pt x="76385" y="9397"/>
                </a:lnTo>
                <a:cubicBezTo>
                  <a:pt x="76294" y="9356"/>
                  <a:pt x="76158" y="9298"/>
                  <a:pt x="76072" y="9257"/>
                </a:cubicBezTo>
                <a:cubicBezTo>
                  <a:pt x="76196" y="9225"/>
                  <a:pt x="76270" y="9225"/>
                  <a:pt x="76394" y="9193"/>
                </a:cubicBezTo>
                <a:cubicBezTo>
                  <a:pt x="76270" y="9160"/>
                  <a:pt x="76320" y="9119"/>
                  <a:pt x="76206" y="9064"/>
                </a:cubicBezTo>
                <a:lnTo>
                  <a:pt x="76270" y="9014"/>
                </a:lnTo>
                <a:cubicBezTo>
                  <a:pt x="76210" y="8981"/>
                  <a:pt x="76160" y="8936"/>
                  <a:pt x="76114" y="8881"/>
                </a:cubicBezTo>
                <a:lnTo>
                  <a:pt x="76183" y="8821"/>
                </a:lnTo>
                <a:cubicBezTo>
                  <a:pt x="76169" y="8789"/>
                  <a:pt x="76132" y="8793"/>
                  <a:pt x="76105" y="8775"/>
                </a:cubicBezTo>
                <a:cubicBezTo>
                  <a:pt x="76075" y="8762"/>
                  <a:pt x="76076" y="8704"/>
                  <a:pt x="76098" y="8704"/>
                </a:cubicBezTo>
                <a:cubicBezTo>
                  <a:pt x="76100" y="8704"/>
                  <a:pt x="76102" y="8705"/>
                  <a:pt x="76105" y="8706"/>
                </a:cubicBezTo>
                <a:lnTo>
                  <a:pt x="76022" y="8633"/>
                </a:lnTo>
                <a:cubicBezTo>
                  <a:pt x="76049" y="8610"/>
                  <a:pt x="76031" y="8564"/>
                  <a:pt x="76022" y="8527"/>
                </a:cubicBezTo>
                <a:cubicBezTo>
                  <a:pt x="76014" y="8500"/>
                  <a:pt x="76023" y="8454"/>
                  <a:pt x="76042" y="8450"/>
                </a:cubicBezTo>
                <a:lnTo>
                  <a:pt x="76042" y="8450"/>
                </a:lnTo>
                <a:lnTo>
                  <a:pt x="75852" y="8399"/>
                </a:lnTo>
                <a:lnTo>
                  <a:pt x="75852" y="8399"/>
                </a:lnTo>
                <a:cubicBezTo>
                  <a:pt x="75884" y="8422"/>
                  <a:pt x="75907" y="8454"/>
                  <a:pt x="75916" y="8495"/>
                </a:cubicBezTo>
                <a:cubicBezTo>
                  <a:pt x="75920" y="8528"/>
                  <a:pt x="75899" y="8575"/>
                  <a:pt x="75868" y="8575"/>
                </a:cubicBezTo>
                <a:cubicBezTo>
                  <a:pt x="75865" y="8575"/>
                  <a:pt x="75861" y="8575"/>
                  <a:pt x="75857" y="8573"/>
                </a:cubicBezTo>
                <a:lnTo>
                  <a:pt x="75857" y="8573"/>
                </a:lnTo>
                <a:lnTo>
                  <a:pt x="75907" y="8642"/>
                </a:lnTo>
                <a:cubicBezTo>
                  <a:pt x="75893" y="8663"/>
                  <a:pt x="75872" y="8673"/>
                  <a:pt x="75848" y="8673"/>
                </a:cubicBezTo>
                <a:cubicBezTo>
                  <a:pt x="75841" y="8673"/>
                  <a:pt x="75833" y="8672"/>
                  <a:pt x="75825" y="8669"/>
                </a:cubicBezTo>
                <a:lnTo>
                  <a:pt x="75825" y="8669"/>
                </a:lnTo>
                <a:lnTo>
                  <a:pt x="75889" y="8724"/>
                </a:lnTo>
                <a:lnTo>
                  <a:pt x="75829" y="8761"/>
                </a:lnTo>
                <a:lnTo>
                  <a:pt x="75875" y="8830"/>
                </a:lnTo>
                <a:lnTo>
                  <a:pt x="75737" y="8862"/>
                </a:lnTo>
                <a:cubicBezTo>
                  <a:pt x="75770" y="8894"/>
                  <a:pt x="75797" y="8931"/>
                  <a:pt x="75811" y="8977"/>
                </a:cubicBezTo>
                <a:lnTo>
                  <a:pt x="75632" y="8959"/>
                </a:lnTo>
                <a:lnTo>
                  <a:pt x="75825" y="9220"/>
                </a:lnTo>
                <a:lnTo>
                  <a:pt x="75462" y="9261"/>
                </a:lnTo>
                <a:cubicBezTo>
                  <a:pt x="75421" y="9238"/>
                  <a:pt x="75375" y="9220"/>
                  <a:pt x="75329" y="9211"/>
                </a:cubicBezTo>
                <a:cubicBezTo>
                  <a:pt x="75425" y="9156"/>
                  <a:pt x="75536" y="9124"/>
                  <a:pt x="75646" y="9110"/>
                </a:cubicBezTo>
                <a:cubicBezTo>
                  <a:pt x="75558" y="9069"/>
                  <a:pt x="75416" y="9009"/>
                  <a:pt x="75329" y="8968"/>
                </a:cubicBezTo>
                <a:cubicBezTo>
                  <a:pt x="75453" y="8936"/>
                  <a:pt x="75522" y="8931"/>
                  <a:pt x="75646" y="8903"/>
                </a:cubicBezTo>
                <a:cubicBezTo>
                  <a:pt x="75526" y="8867"/>
                  <a:pt x="75577" y="8830"/>
                  <a:pt x="75462" y="8775"/>
                </a:cubicBezTo>
                <a:lnTo>
                  <a:pt x="75526" y="8724"/>
                </a:lnTo>
                <a:cubicBezTo>
                  <a:pt x="75467" y="8692"/>
                  <a:pt x="75412" y="8642"/>
                  <a:pt x="75370" y="8591"/>
                </a:cubicBezTo>
                <a:lnTo>
                  <a:pt x="75439" y="8532"/>
                </a:lnTo>
                <a:cubicBezTo>
                  <a:pt x="75425" y="8500"/>
                  <a:pt x="75384" y="8500"/>
                  <a:pt x="75357" y="8486"/>
                </a:cubicBezTo>
                <a:cubicBezTo>
                  <a:pt x="75331" y="8473"/>
                  <a:pt x="75333" y="8412"/>
                  <a:pt x="75356" y="8412"/>
                </a:cubicBezTo>
                <a:cubicBezTo>
                  <a:pt x="75358" y="8412"/>
                  <a:pt x="75359" y="8412"/>
                  <a:pt x="75361" y="8412"/>
                </a:cubicBezTo>
                <a:lnTo>
                  <a:pt x="75279" y="8344"/>
                </a:lnTo>
                <a:cubicBezTo>
                  <a:pt x="75306" y="8321"/>
                  <a:pt x="75288" y="8275"/>
                  <a:pt x="75279" y="8238"/>
                </a:cubicBezTo>
                <a:cubicBezTo>
                  <a:pt x="75271" y="8211"/>
                  <a:pt x="75283" y="8161"/>
                  <a:pt x="75303" y="8157"/>
                </a:cubicBezTo>
                <a:lnTo>
                  <a:pt x="75303" y="8157"/>
                </a:lnTo>
                <a:lnTo>
                  <a:pt x="75113" y="8110"/>
                </a:lnTo>
                <a:lnTo>
                  <a:pt x="75113" y="8110"/>
                </a:lnTo>
                <a:cubicBezTo>
                  <a:pt x="75145" y="8132"/>
                  <a:pt x="75164" y="8165"/>
                  <a:pt x="75173" y="8201"/>
                </a:cubicBezTo>
                <a:cubicBezTo>
                  <a:pt x="75181" y="8239"/>
                  <a:pt x="75155" y="8285"/>
                  <a:pt x="75126" y="8285"/>
                </a:cubicBezTo>
                <a:cubicBezTo>
                  <a:pt x="75123" y="8285"/>
                  <a:pt x="75121" y="8285"/>
                  <a:pt x="75118" y="8284"/>
                </a:cubicBezTo>
                <a:lnTo>
                  <a:pt x="75118" y="8284"/>
                </a:lnTo>
                <a:lnTo>
                  <a:pt x="75164" y="8353"/>
                </a:lnTo>
                <a:cubicBezTo>
                  <a:pt x="75151" y="8372"/>
                  <a:pt x="75132" y="8382"/>
                  <a:pt x="75112" y="8382"/>
                </a:cubicBezTo>
                <a:cubicBezTo>
                  <a:pt x="75103" y="8382"/>
                  <a:pt x="75094" y="8380"/>
                  <a:pt x="75086" y="8376"/>
                </a:cubicBezTo>
                <a:lnTo>
                  <a:pt x="75086" y="8376"/>
                </a:lnTo>
                <a:lnTo>
                  <a:pt x="75145" y="8440"/>
                </a:lnTo>
                <a:lnTo>
                  <a:pt x="75113" y="8458"/>
                </a:lnTo>
                <a:cubicBezTo>
                  <a:pt x="75095" y="8454"/>
                  <a:pt x="75081" y="8449"/>
                  <a:pt x="75063" y="8445"/>
                </a:cubicBezTo>
                <a:cubicBezTo>
                  <a:pt x="75038" y="8428"/>
                  <a:pt x="75039" y="8369"/>
                  <a:pt x="75061" y="8369"/>
                </a:cubicBezTo>
                <a:cubicBezTo>
                  <a:pt x="75063" y="8369"/>
                  <a:pt x="75065" y="8370"/>
                  <a:pt x="75067" y="8371"/>
                </a:cubicBezTo>
                <a:lnTo>
                  <a:pt x="74985" y="8298"/>
                </a:lnTo>
                <a:cubicBezTo>
                  <a:pt x="75012" y="8275"/>
                  <a:pt x="74994" y="8229"/>
                  <a:pt x="74985" y="8197"/>
                </a:cubicBezTo>
                <a:cubicBezTo>
                  <a:pt x="74977" y="8166"/>
                  <a:pt x="74989" y="8118"/>
                  <a:pt x="75009" y="8115"/>
                </a:cubicBezTo>
                <a:lnTo>
                  <a:pt x="75009" y="8115"/>
                </a:lnTo>
                <a:lnTo>
                  <a:pt x="74820" y="8064"/>
                </a:lnTo>
                <a:lnTo>
                  <a:pt x="74820" y="8064"/>
                </a:lnTo>
                <a:cubicBezTo>
                  <a:pt x="74852" y="8091"/>
                  <a:pt x="74870" y="8123"/>
                  <a:pt x="74879" y="8160"/>
                </a:cubicBezTo>
                <a:cubicBezTo>
                  <a:pt x="74887" y="8197"/>
                  <a:pt x="74863" y="8240"/>
                  <a:pt x="74835" y="8240"/>
                </a:cubicBezTo>
                <a:cubicBezTo>
                  <a:pt x="74832" y="8240"/>
                  <a:pt x="74828" y="8240"/>
                  <a:pt x="74824" y="8238"/>
                </a:cubicBezTo>
                <a:lnTo>
                  <a:pt x="74824" y="8238"/>
                </a:lnTo>
                <a:lnTo>
                  <a:pt x="74870" y="8311"/>
                </a:lnTo>
                <a:cubicBezTo>
                  <a:pt x="74856" y="8328"/>
                  <a:pt x="74835" y="8338"/>
                  <a:pt x="74814" y="8338"/>
                </a:cubicBezTo>
                <a:cubicBezTo>
                  <a:pt x="74807" y="8338"/>
                  <a:pt x="74799" y="8337"/>
                  <a:pt x="74792" y="8334"/>
                </a:cubicBezTo>
                <a:lnTo>
                  <a:pt x="74792" y="8334"/>
                </a:lnTo>
                <a:lnTo>
                  <a:pt x="74852" y="8394"/>
                </a:lnTo>
                <a:lnTo>
                  <a:pt x="74797" y="8431"/>
                </a:lnTo>
                <a:lnTo>
                  <a:pt x="74843" y="8495"/>
                </a:lnTo>
                <a:lnTo>
                  <a:pt x="74714" y="8527"/>
                </a:lnTo>
                <a:lnTo>
                  <a:pt x="74448" y="8408"/>
                </a:lnTo>
                <a:cubicBezTo>
                  <a:pt x="74572" y="8380"/>
                  <a:pt x="74645" y="8376"/>
                  <a:pt x="74769" y="8344"/>
                </a:cubicBezTo>
                <a:cubicBezTo>
                  <a:pt x="74650" y="8311"/>
                  <a:pt x="74696" y="8270"/>
                  <a:pt x="74581" y="8220"/>
                </a:cubicBezTo>
                <a:lnTo>
                  <a:pt x="74645" y="8169"/>
                </a:lnTo>
                <a:cubicBezTo>
                  <a:pt x="74586" y="8132"/>
                  <a:pt x="74535" y="8087"/>
                  <a:pt x="74494" y="8032"/>
                </a:cubicBezTo>
                <a:lnTo>
                  <a:pt x="74563" y="7976"/>
                </a:lnTo>
                <a:cubicBezTo>
                  <a:pt x="74549" y="7940"/>
                  <a:pt x="74508" y="7944"/>
                  <a:pt x="74480" y="7931"/>
                </a:cubicBezTo>
                <a:cubicBezTo>
                  <a:pt x="74455" y="7914"/>
                  <a:pt x="74453" y="7855"/>
                  <a:pt x="74477" y="7855"/>
                </a:cubicBezTo>
                <a:cubicBezTo>
                  <a:pt x="74479" y="7855"/>
                  <a:pt x="74482" y="7856"/>
                  <a:pt x="74485" y="7857"/>
                </a:cubicBezTo>
                <a:lnTo>
                  <a:pt x="74402" y="7784"/>
                </a:lnTo>
                <a:cubicBezTo>
                  <a:pt x="74430" y="7761"/>
                  <a:pt x="74411" y="7715"/>
                  <a:pt x="74402" y="7683"/>
                </a:cubicBezTo>
                <a:cubicBezTo>
                  <a:pt x="74394" y="7652"/>
                  <a:pt x="74403" y="7604"/>
                  <a:pt x="74422" y="7601"/>
                </a:cubicBezTo>
                <a:lnTo>
                  <a:pt x="74422" y="7601"/>
                </a:lnTo>
                <a:lnTo>
                  <a:pt x="74237" y="7550"/>
                </a:lnTo>
                <a:lnTo>
                  <a:pt x="74237" y="7550"/>
                </a:lnTo>
                <a:cubicBezTo>
                  <a:pt x="74264" y="7573"/>
                  <a:pt x="74287" y="7609"/>
                  <a:pt x="74296" y="7646"/>
                </a:cubicBezTo>
                <a:cubicBezTo>
                  <a:pt x="74301" y="7683"/>
                  <a:pt x="74279" y="7726"/>
                  <a:pt x="74252" y="7726"/>
                </a:cubicBezTo>
                <a:cubicBezTo>
                  <a:pt x="74249" y="7726"/>
                  <a:pt x="74245" y="7726"/>
                  <a:pt x="74241" y="7724"/>
                </a:cubicBezTo>
                <a:lnTo>
                  <a:pt x="74241" y="7724"/>
                </a:lnTo>
                <a:lnTo>
                  <a:pt x="74287" y="7797"/>
                </a:lnTo>
                <a:cubicBezTo>
                  <a:pt x="74274" y="7815"/>
                  <a:pt x="74252" y="7824"/>
                  <a:pt x="74229" y="7824"/>
                </a:cubicBezTo>
                <a:cubicBezTo>
                  <a:pt x="74221" y="7824"/>
                  <a:pt x="74213" y="7823"/>
                  <a:pt x="74205" y="7820"/>
                </a:cubicBezTo>
                <a:lnTo>
                  <a:pt x="74205" y="7820"/>
                </a:lnTo>
                <a:lnTo>
                  <a:pt x="74269" y="7880"/>
                </a:lnTo>
                <a:lnTo>
                  <a:pt x="74209" y="7917"/>
                </a:lnTo>
                <a:lnTo>
                  <a:pt x="74232" y="7949"/>
                </a:lnTo>
                <a:cubicBezTo>
                  <a:pt x="74163" y="7917"/>
                  <a:pt x="74186" y="7885"/>
                  <a:pt x="74090" y="7834"/>
                </a:cubicBezTo>
                <a:lnTo>
                  <a:pt x="74150" y="7784"/>
                </a:lnTo>
                <a:cubicBezTo>
                  <a:pt x="74090" y="7747"/>
                  <a:pt x="74039" y="7701"/>
                  <a:pt x="73998" y="7646"/>
                </a:cubicBezTo>
                <a:lnTo>
                  <a:pt x="74067" y="7591"/>
                </a:lnTo>
                <a:cubicBezTo>
                  <a:pt x="74053" y="7559"/>
                  <a:pt x="74012" y="7559"/>
                  <a:pt x="73984" y="7545"/>
                </a:cubicBezTo>
                <a:cubicBezTo>
                  <a:pt x="73959" y="7532"/>
                  <a:pt x="73961" y="7470"/>
                  <a:pt x="73982" y="7470"/>
                </a:cubicBezTo>
                <a:cubicBezTo>
                  <a:pt x="73984" y="7470"/>
                  <a:pt x="73987" y="7470"/>
                  <a:pt x="73989" y="7472"/>
                </a:cubicBezTo>
                <a:lnTo>
                  <a:pt x="73906" y="7398"/>
                </a:lnTo>
                <a:cubicBezTo>
                  <a:pt x="73934" y="7380"/>
                  <a:pt x="73916" y="7329"/>
                  <a:pt x="73906" y="7297"/>
                </a:cubicBezTo>
                <a:cubicBezTo>
                  <a:pt x="73899" y="7267"/>
                  <a:pt x="73907" y="7220"/>
                  <a:pt x="73926" y="7216"/>
                </a:cubicBezTo>
                <a:lnTo>
                  <a:pt x="73926" y="7216"/>
                </a:lnTo>
                <a:lnTo>
                  <a:pt x="73939" y="7219"/>
                </a:lnTo>
                <a:cubicBezTo>
                  <a:pt x="73935" y="7217"/>
                  <a:pt x="73932" y="7216"/>
                  <a:pt x="73929" y="7216"/>
                </a:cubicBezTo>
                <a:cubicBezTo>
                  <a:pt x="73928" y="7216"/>
                  <a:pt x="73927" y="7216"/>
                  <a:pt x="73926" y="7216"/>
                </a:cubicBezTo>
                <a:lnTo>
                  <a:pt x="73926" y="7216"/>
                </a:lnTo>
                <a:lnTo>
                  <a:pt x="73741" y="7169"/>
                </a:lnTo>
                <a:lnTo>
                  <a:pt x="73741" y="7169"/>
                </a:lnTo>
                <a:cubicBezTo>
                  <a:pt x="73773" y="7192"/>
                  <a:pt x="73792" y="7224"/>
                  <a:pt x="73801" y="7261"/>
                </a:cubicBezTo>
                <a:cubicBezTo>
                  <a:pt x="73809" y="7299"/>
                  <a:pt x="73783" y="7344"/>
                  <a:pt x="73754" y="7344"/>
                </a:cubicBezTo>
                <a:cubicBezTo>
                  <a:pt x="73751" y="7344"/>
                  <a:pt x="73748" y="7344"/>
                  <a:pt x="73746" y="7343"/>
                </a:cubicBezTo>
                <a:lnTo>
                  <a:pt x="73746" y="7343"/>
                </a:lnTo>
                <a:lnTo>
                  <a:pt x="73792" y="7412"/>
                </a:lnTo>
                <a:cubicBezTo>
                  <a:pt x="73778" y="7429"/>
                  <a:pt x="73757" y="7438"/>
                  <a:pt x="73734" y="7438"/>
                </a:cubicBezTo>
                <a:cubicBezTo>
                  <a:pt x="73726" y="7438"/>
                  <a:pt x="73717" y="7437"/>
                  <a:pt x="73709" y="7435"/>
                </a:cubicBezTo>
                <a:lnTo>
                  <a:pt x="73709" y="7435"/>
                </a:lnTo>
                <a:lnTo>
                  <a:pt x="73773" y="7495"/>
                </a:lnTo>
                <a:lnTo>
                  <a:pt x="73727" y="7522"/>
                </a:lnTo>
                <a:cubicBezTo>
                  <a:pt x="73700" y="7499"/>
                  <a:pt x="73672" y="7472"/>
                  <a:pt x="73649" y="7440"/>
                </a:cubicBezTo>
                <a:lnTo>
                  <a:pt x="73714" y="7384"/>
                </a:lnTo>
                <a:cubicBezTo>
                  <a:pt x="73700" y="7348"/>
                  <a:pt x="73663" y="7352"/>
                  <a:pt x="73636" y="7339"/>
                </a:cubicBezTo>
                <a:cubicBezTo>
                  <a:pt x="73606" y="7322"/>
                  <a:pt x="73608" y="7263"/>
                  <a:pt x="73629" y="7263"/>
                </a:cubicBezTo>
                <a:cubicBezTo>
                  <a:pt x="73631" y="7263"/>
                  <a:pt x="73633" y="7264"/>
                  <a:pt x="73636" y="7265"/>
                </a:cubicBezTo>
                <a:lnTo>
                  <a:pt x="73558" y="7192"/>
                </a:lnTo>
                <a:cubicBezTo>
                  <a:pt x="73581" y="7169"/>
                  <a:pt x="73567" y="7123"/>
                  <a:pt x="73558" y="7091"/>
                </a:cubicBezTo>
                <a:cubicBezTo>
                  <a:pt x="73550" y="7060"/>
                  <a:pt x="73558" y="7013"/>
                  <a:pt x="73578" y="7010"/>
                </a:cubicBezTo>
                <a:lnTo>
                  <a:pt x="73578" y="7010"/>
                </a:lnTo>
                <a:lnTo>
                  <a:pt x="73388" y="6958"/>
                </a:lnTo>
                <a:lnTo>
                  <a:pt x="73388" y="6958"/>
                </a:lnTo>
                <a:cubicBezTo>
                  <a:pt x="73420" y="6981"/>
                  <a:pt x="73443" y="7017"/>
                  <a:pt x="73452" y="7054"/>
                </a:cubicBezTo>
                <a:cubicBezTo>
                  <a:pt x="73456" y="7091"/>
                  <a:pt x="73431" y="7134"/>
                  <a:pt x="73403" y="7134"/>
                </a:cubicBezTo>
                <a:cubicBezTo>
                  <a:pt x="73400" y="7134"/>
                  <a:pt x="73396" y="7134"/>
                  <a:pt x="73392" y="7132"/>
                </a:cubicBezTo>
                <a:lnTo>
                  <a:pt x="73392" y="7132"/>
                </a:lnTo>
                <a:lnTo>
                  <a:pt x="73438" y="7206"/>
                </a:lnTo>
                <a:cubicBezTo>
                  <a:pt x="73428" y="7223"/>
                  <a:pt x="73405" y="7232"/>
                  <a:pt x="73383" y="7232"/>
                </a:cubicBezTo>
                <a:cubicBezTo>
                  <a:pt x="73375" y="7232"/>
                  <a:pt x="73367" y="7231"/>
                  <a:pt x="73360" y="7228"/>
                </a:cubicBezTo>
                <a:lnTo>
                  <a:pt x="73360" y="7228"/>
                </a:lnTo>
                <a:lnTo>
                  <a:pt x="73425" y="7288"/>
                </a:lnTo>
                <a:lnTo>
                  <a:pt x="73365" y="7325"/>
                </a:lnTo>
                <a:lnTo>
                  <a:pt x="73411" y="7389"/>
                </a:lnTo>
                <a:lnTo>
                  <a:pt x="73273" y="7426"/>
                </a:lnTo>
                <a:cubicBezTo>
                  <a:pt x="73305" y="7453"/>
                  <a:pt x="73333" y="7495"/>
                  <a:pt x="73342" y="7536"/>
                </a:cubicBezTo>
                <a:lnTo>
                  <a:pt x="73181" y="7522"/>
                </a:lnTo>
                <a:cubicBezTo>
                  <a:pt x="73213" y="7513"/>
                  <a:pt x="73250" y="7508"/>
                  <a:pt x="73291" y="7499"/>
                </a:cubicBezTo>
                <a:cubicBezTo>
                  <a:pt x="73168" y="7462"/>
                  <a:pt x="73218" y="7426"/>
                  <a:pt x="73103" y="7371"/>
                </a:cubicBezTo>
                <a:lnTo>
                  <a:pt x="73168" y="7320"/>
                </a:lnTo>
                <a:cubicBezTo>
                  <a:pt x="73108" y="7284"/>
                  <a:pt x="73057" y="7238"/>
                  <a:pt x="73016" y="7183"/>
                </a:cubicBezTo>
                <a:lnTo>
                  <a:pt x="73080" y="7127"/>
                </a:lnTo>
                <a:cubicBezTo>
                  <a:pt x="73067" y="7095"/>
                  <a:pt x="73030" y="7095"/>
                  <a:pt x="73002" y="7082"/>
                </a:cubicBezTo>
                <a:cubicBezTo>
                  <a:pt x="72973" y="7069"/>
                  <a:pt x="72974" y="7006"/>
                  <a:pt x="72996" y="7006"/>
                </a:cubicBezTo>
                <a:cubicBezTo>
                  <a:pt x="72998" y="7006"/>
                  <a:pt x="73000" y="7007"/>
                  <a:pt x="73002" y="7008"/>
                </a:cubicBezTo>
                <a:lnTo>
                  <a:pt x="72924" y="6935"/>
                </a:lnTo>
                <a:cubicBezTo>
                  <a:pt x="72947" y="6916"/>
                  <a:pt x="72934" y="6866"/>
                  <a:pt x="72924" y="6834"/>
                </a:cubicBezTo>
                <a:cubicBezTo>
                  <a:pt x="72917" y="6803"/>
                  <a:pt x="72925" y="6757"/>
                  <a:pt x="72944" y="6753"/>
                </a:cubicBezTo>
                <a:lnTo>
                  <a:pt x="72944" y="6753"/>
                </a:lnTo>
                <a:lnTo>
                  <a:pt x="72956" y="6756"/>
                </a:lnTo>
                <a:cubicBezTo>
                  <a:pt x="72953" y="6753"/>
                  <a:pt x="72950" y="6752"/>
                  <a:pt x="72947" y="6752"/>
                </a:cubicBezTo>
                <a:cubicBezTo>
                  <a:pt x="72946" y="6752"/>
                  <a:pt x="72945" y="6752"/>
                  <a:pt x="72944" y="6753"/>
                </a:cubicBezTo>
                <a:lnTo>
                  <a:pt x="72944" y="6753"/>
                </a:lnTo>
                <a:lnTo>
                  <a:pt x="72755" y="6705"/>
                </a:lnTo>
                <a:lnTo>
                  <a:pt x="72755" y="6705"/>
                </a:lnTo>
                <a:cubicBezTo>
                  <a:pt x="72787" y="6728"/>
                  <a:pt x="72810" y="6760"/>
                  <a:pt x="72819" y="6797"/>
                </a:cubicBezTo>
                <a:cubicBezTo>
                  <a:pt x="72823" y="6829"/>
                  <a:pt x="72805" y="6861"/>
                  <a:pt x="72778" y="6875"/>
                </a:cubicBezTo>
                <a:cubicBezTo>
                  <a:pt x="72759" y="6871"/>
                  <a:pt x="72745" y="6866"/>
                  <a:pt x="72727" y="6861"/>
                </a:cubicBezTo>
                <a:cubicBezTo>
                  <a:pt x="72702" y="6845"/>
                  <a:pt x="72704" y="6786"/>
                  <a:pt x="72725" y="6786"/>
                </a:cubicBezTo>
                <a:cubicBezTo>
                  <a:pt x="72727" y="6786"/>
                  <a:pt x="72729" y="6787"/>
                  <a:pt x="72732" y="6788"/>
                </a:cubicBezTo>
                <a:lnTo>
                  <a:pt x="72649" y="6714"/>
                </a:lnTo>
                <a:cubicBezTo>
                  <a:pt x="72677" y="6692"/>
                  <a:pt x="72658" y="6646"/>
                  <a:pt x="72649" y="6614"/>
                </a:cubicBezTo>
                <a:cubicBezTo>
                  <a:pt x="72641" y="6583"/>
                  <a:pt x="72650" y="6535"/>
                  <a:pt x="72669" y="6532"/>
                </a:cubicBezTo>
                <a:lnTo>
                  <a:pt x="72669" y="6532"/>
                </a:lnTo>
                <a:lnTo>
                  <a:pt x="72484" y="6480"/>
                </a:lnTo>
                <a:lnTo>
                  <a:pt x="72484" y="6480"/>
                </a:lnTo>
                <a:cubicBezTo>
                  <a:pt x="72516" y="6503"/>
                  <a:pt x="72534" y="6540"/>
                  <a:pt x="72543" y="6577"/>
                </a:cubicBezTo>
                <a:cubicBezTo>
                  <a:pt x="72552" y="6613"/>
                  <a:pt x="72527" y="6657"/>
                  <a:pt x="72499" y="6657"/>
                </a:cubicBezTo>
                <a:cubicBezTo>
                  <a:pt x="72496" y="6657"/>
                  <a:pt x="72492" y="6656"/>
                  <a:pt x="72488" y="6655"/>
                </a:cubicBezTo>
                <a:lnTo>
                  <a:pt x="72488" y="6655"/>
                </a:lnTo>
                <a:cubicBezTo>
                  <a:pt x="72502" y="6678"/>
                  <a:pt x="72516" y="6705"/>
                  <a:pt x="72534" y="6728"/>
                </a:cubicBezTo>
                <a:cubicBezTo>
                  <a:pt x="72521" y="6745"/>
                  <a:pt x="72499" y="6755"/>
                  <a:pt x="72476" y="6755"/>
                </a:cubicBezTo>
                <a:cubicBezTo>
                  <a:pt x="72468" y="6755"/>
                  <a:pt x="72460" y="6754"/>
                  <a:pt x="72452" y="6751"/>
                </a:cubicBezTo>
                <a:lnTo>
                  <a:pt x="72452" y="6751"/>
                </a:lnTo>
                <a:lnTo>
                  <a:pt x="72516" y="6811"/>
                </a:lnTo>
                <a:lnTo>
                  <a:pt x="72461" y="6848"/>
                </a:lnTo>
                <a:cubicBezTo>
                  <a:pt x="72438" y="6811"/>
                  <a:pt x="72406" y="6783"/>
                  <a:pt x="72364" y="6770"/>
                </a:cubicBezTo>
                <a:lnTo>
                  <a:pt x="72429" y="6714"/>
                </a:lnTo>
                <a:cubicBezTo>
                  <a:pt x="72369" y="6682"/>
                  <a:pt x="72319" y="6636"/>
                  <a:pt x="72277" y="6581"/>
                </a:cubicBezTo>
                <a:lnTo>
                  <a:pt x="72342" y="6522"/>
                </a:lnTo>
                <a:cubicBezTo>
                  <a:pt x="72328" y="6490"/>
                  <a:pt x="72291" y="6494"/>
                  <a:pt x="72264" y="6480"/>
                </a:cubicBezTo>
                <a:cubicBezTo>
                  <a:pt x="72238" y="6464"/>
                  <a:pt x="72236" y="6405"/>
                  <a:pt x="72257" y="6405"/>
                </a:cubicBezTo>
                <a:cubicBezTo>
                  <a:pt x="72259" y="6405"/>
                  <a:pt x="72261" y="6406"/>
                  <a:pt x="72264" y="6407"/>
                </a:cubicBezTo>
                <a:lnTo>
                  <a:pt x="72181" y="6334"/>
                </a:lnTo>
                <a:cubicBezTo>
                  <a:pt x="72208" y="6311"/>
                  <a:pt x="72190" y="6265"/>
                  <a:pt x="72181" y="6233"/>
                </a:cubicBezTo>
                <a:cubicBezTo>
                  <a:pt x="72173" y="6202"/>
                  <a:pt x="72182" y="6154"/>
                  <a:pt x="72201" y="6151"/>
                </a:cubicBezTo>
                <a:lnTo>
                  <a:pt x="72201" y="6151"/>
                </a:lnTo>
                <a:lnTo>
                  <a:pt x="72016" y="6100"/>
                </a:lnTo>
                <a:lnTo>
                  <a:pt x="72016" y="6100"/>
                </a:lnTo>
                <a:cubicBezTo>
                  <a:pt x="72043" y="6122"/>
                  <a:pt x="72066" y="6159"/>
                  <a:pt x="72075" y="6196"/>
                </a:cubicBezTo>
                <a:cubicBezTo>
                  <a:pt x="72084" y="6232"/>
                  <a:pt x="72059" y="6276"/>
                  <a:pt x="72031" y="6276"/>
                </a:cubicBezTo>
                <a:cubicBezTo>
                  <a:pt x="72028" y="6276"/>
                  <a:pt x="72024" y="6276"/>
                  <a:pt x="72020" y="6274"/>
                </a:cubicBezTo>
                <a:lnTo>
                  <a:pt x="72020" y="6274"/>
                </a:lnTo>
                <a:lnTo>
                  <a:pt x="72066" y="6347"/>
                </a:lnTo>
                <a:cubicBezTo>
                  <a:pt x="72057" y="6357"/>
                  <a:pt x="72043" y="6366"/>
                  <a:pt x="72029" y="6370"/>
                </a:cubicBezTo>
                <a:cubicBezTo>
                  <a:pt x="72029" y="6366"/>
                  <a:pt x="72025" y="6366"/>
                  <a:pt x="72020" y="6361"/>
                </a:cubicBezTo>
                <a:lnTo>
                  <a:pt x="72048" y="6343"/>
                </a:lnTo>
                <a:cubicBezTo>
                  <a:pt x="72025" y="6324"/>
                  <a:pt x="72002" y="6311"/>
                  <a:pt x="71979" y="6292"/>
                </a:cubicBezTo>
                <a:lnTo>
                  <a:pt x="72039" y="6246"/>
                </a:lnTo>
                <a:cubicBezTo>
                  <a:pt x="72025" y="6214"/>
                  <a:pt x="71984" y="6219"/>
                  <a:pt x="71956" y="6201"/>
                </a:cubicBezTo>
                <a:cubicBezTo>
                  <a:pt x="71947" y="6196"/>
                  <a:pt x="71938" y="6182"/>
                  <a:pt x="71938" y="6173"/>
                </a:cubicBezTo>
                <a:lnTo>
                  <a:pt x="71965" y="6150"/>
                </a:lnTo>
                <a:cubicBezTo>
                  <a:pt x="71961" y="6141"/>
                  <a:pt x="71956" y="6136"/>
                  <a:pt x="71947" y="6132"/>
                </a:cubicBezTo>
                <a:cubicBezTo>
                  <a:pt x="71949" y="6129"/>
                  <a:pt x="71951" y="6128"/>
                  <a:pt x="71954" y="6128"/>
                </a:cubicBezTo>
                <a:cubicBezTo>
                  <a:pt x="71956" y="6128"/>
                  <a:pt x="71957" y="6129"/>
                  <a:pt x="71959" y="6130"/>
                </a:cubicBezTo>
                <a:lnTo>
                  <a:pt x="71959" y="6130"/>
                </a:lnTo>
                <a:lnTo>
                  <a:pt x="71878" y="6058"/>
                </a:lnTo>
                <a:cubicBezTo>
                  <a:pt x="71906" y="6035"/>
                  <a:pt x="71887" y="5989"/>
                  <a:pt x="71873" y="5953"/>
                </a:cubicBezTo>
                <a:cubicBezTo>
                  <a:pt x="71866" y="5925"/>
                  <a:pt x="71878" y="5878"/>
                  <a:pt x="71899" y="5876"/>
                </a:cubicBezTo>
                <a:lnTo>
                  <a:pt x="71899" y="5876"/>
                </a:lnTo>
                <a:lnTo>
                  <a:pt x="71800" y="5847"/>
                </a:lnTo>
                <a:cubicBezTo>
                  <a:pt x="71792" y="5819"/>
                  <a:pt x="71805" y="5776"/>
                  <a:pt x="71828" y="5776"/>
                </a:cubicBezTo>
                <a:cubicBezTo>
                  <a:pt x="71828" y="5776"/>
                  <a:pt x="71828" y="5776"/>
                  <a:pt x="71828" y="5776"/>
                </a:cubicBezTo>
                <a:lnTo>
                  <a:pt x="71828" y="5776"/>
                </a:lnTo>
                <a:lnTo>
                  <a:pt x="71639" y="5728"/>
                </a:lnTo>
                <a:lnTo>
                  <a:pt x="71626" y="5714"/>
                </a:lnTo>
                <a:cubicBezTo>
                  <a:pt x="71653" y="5691"/>
                  <a:pt x="71635" y="5645"/>
                  <a:pt x="71626" y="5613"/>
                </a:cubicBezTo>
                <a:cubicBezTo>
                  <a:pt x="71618" y="5582"/>
                  <a:pt x="71626" y="5535"/>
                  <a:pt x="71646" y="5532"/>
                </a:cubicBezTo>
                <a:lnTo>
                  <a:pt x="71646" y="5532"/>
                </a:lnTo>
                <a:lnTo>
                  <a:pt x="71488" y="5489"/>
                </a:lnTo>
                <a:cubicBezTo>
                  <a:pt x="71470" y="5485"/>
                  <a:pt x="71451" y="5480"/>
                  <a:pt x="71433" y="5471"/>
                </a:cubicBezTo>
                <a:cubicBezTo>
                  <a:pt x="71408" y="5458"/>
                  <a:pt x="71409" y="5396"/>
                  <a:pt x="71431" y="5396"/>
                </a:cubicBezTo>
                <a:cubicBezTo>
                  <a:pt x="71433" y="5396"/>
                  <a:pt x="71435" y="5396"/>
                  <a:pt x="71438" y="5397"/>
                </a:cubicBezTo>
                <a:lnTo>
                  <a:pt x="71355" y="5324"/>
                </a:lnTo>
                <a:cubicBezTo>
                  <a:pt x="71382" y="5306"/>
                  <a:pt x="71364" y="5255"/>
                  <a:pt x="71355" y="5223"/>
                </a:cubicBezTo>
                <a:cubicBezTo>
                  <a:pt x="71347" y="5192"/>
                  <a:pt x="71359" y="5146"/>
                  <a:pt x="71379" y="5142"/>
                </a:cubicBezTo>
                <a:lnTo>
                  <a:pt x="71379" y="5142"/>
                </a:lnTo>
                <a:lnTo>
                  <a:pt x="71190" y="5095"/>
                </a:lnTo>
                <a:lnTo>
                  <a:pt x="71190" y="5095"/>
                </a:lnTo>
                <a:cubicBezTo>
                  <a:pt x="71222" y="5117"/>
                  <a:pt x="71240" y="5150"/>
                  <a:pt x="71249" y="5186"/>
                </a:cubicBezTo>
                <a:cubicBezTo>
                  <a:pt x="71258" y="5224"/>
                  <a:pt x="71231" y="5270"/>
                  <a:pt x="71202" y="5270"/>
                </a:cubicBezTo>
                <a:cubicBezTo>
                  <a:pt x="71199" y="5270"/>
                  <a:pt x="71197" y="5270"/>
                  <a:pt x="71194" y="5269"/>
                </a:cubicBezTo>
                <a:lnTo>
                  <a:pt x="71194" y="5269"/>
                </a:lnTo>
                <a:lnTo>
                  <a:pt x="71240" y="5338"/>
                </a:lnTo>
                <a:cubicBezTo>
                  <a:pt x="71227" y="5354"/>
                  <a:pt x="71206" y="5366"/>
                  <a:pt x="71186" y="5366"/>
                </a:cubicBezTo>
                <a:cubicBezTo>
                  <a:pt x="71178" y="5366"/>
                  <a:pt x="71170" y="5365"/>
                  <a:pt x="71162" y="5361"/>
                </a:cubicBezTo>
                <a:lnTo>
                  <a:pt x="71162" y="5361"/>
                </a:lnTo>
                <a:lnTo>
                  <a:pt x="71171" y="5374"/>
                </a:lnTo>
                <a:cubicBezTo>
                  <a:pt x="71116" y="5338"/>
                  <a:pt x="71070" y="5296"/>
                  <a:pt x="71034" y="5246"/>
                </a:cubicBezTo>
                <a:lnTo>
                  <a:pt x="71098" y="5191"/>
                </a:lnTo>
                <a:cubicBezTo>
                  <a:pt x="71084" y="5154"/>
                  <a:pt x="71047" y="5159"/>
                  <a:pt x="71020" y="5145"/>
                </a:cubicBezTo>
                <a:cubicBezTo>
                  <a:pt x="70995" y="5128"/>
                  <a:pt x="70993" y="5070"/>
                  <a:pt x="71013" y="5070"/>
                </a:cubicBezTo>
                <a:cubicBezTo>
                  <a:pt x="71015" y="5070"/>
                  <a:pt x="71017" y="5070"/>
                  <a:pt x="71020" y="5072"/>
                </a:cubicBezTo>
                <a:lnTo>
                  <a:pt x="70942" y="4998"/>
                </a:lnTo>
                <a:cubicBezTo>
                  <a:pt x="70965" y="4975"/>
                  <a:pt x="70951" y="4929"/>
                  <a:pt x="70942" y="4897"/>
                </a:cubicBezTo>
                <a:cubicBezTo>
                  <a:pt x="70934" y="4866"/>
                  <a:pt x="70943" y="4819"/>
                  <a:pt x="70962" y="4816"/>
                </a:cubicBezTo>
                <a:lnTo>
                  <a:pt x="70962" y="4816"/>
                </a:lnTo>
                <a:lnTo>
                  <a:pt x="70772" y="4764"/>
                </a:lnTo>
                <a:lnTo>
                  <a:pt x="70772" y="4764"/>
                </a:lnTo>
                <a:cubicBezTo>
                  <a:pt x="70804" y="4792"/>
                  <a:pt x="70827" y="4824"/>
                  <a:pt x="70836" y="4861"/>
                </a:cubicBezTo>
                <a:cubicBezTo>
                  <a:pt x="70840" y="4897"/>
                  <a:pt x="70819" y="4941"/>
                  <a:pt x="70789" y="4941"/>
                </a:cubicBezTo>
                <a:cubicBezTo>
                  <a:pt x="70785" y="4941"/>
                  <a:pt x="70781" y="4940"/>
                  <a:pt x="70777" y="4939"/>
                </a:cubicBezTo>
                <a:lnTo>
                  <a:pt x="70777" y="4939"/>
                </a:lnTo>
                <a:lnTo>
                  <a:pt x="70827" y="5012"/>
                </a:lnTo>
                <a:cubicBezTo>
                  <a:pt x="70814" y="5029"/>
                  <a:pt x="70792" y="5038"/>
                  <a:pt x="70769" y="5038"/>
                </a:cubicBezTo>
                <a:cubicBezTo>
                  <a:pt x="70761" y="5038"/>
                  <a:pt x="70753" y="5037"/>
                  <a:pt x="70745" y="5035"/>
                </a:cubicBezTo>
                <a:lnTo>
                  <a:pt x="70745" y="5035"/>
                </a:lnTo>
                <a:lnTo>
                  <a:pt x="70809" y="5095"/>
                </a:lnTo>
                <a:lnTo>
                  <a:pt x="70749" y="5131"/>
                </a:lnTo>
                <a:lnTo>
                  <a:pt x="70795" y="5196"/>
                </a:lnTo>
                <a:lnTo>
                  <a:pt x="70657" y="5232"/>
                </a:lnTo>
                <a:cubicBezTo>
                  <a:pt x="70689" y="5260"/>
                  <a:pt x="70717" y="5301"/>
                  <a:pt x="70731" y="5342"/>
                </a:cubicBezTo>
                <a:lnTo>
                  <a:pt x="70552" y="5324"/>
                </a:lnTo>
                <a:lnTo>
                  <a:pt x="70657" y="5466"/>
                </a:lnTo>
                <a:cubicBezTo>
                  <a:pt x="70570" y="5425"/>
                  <a:pt x="70451" y="5374"/>
                  <a:pt x="70368" y="5338"/>
                </a:cubicBezTo>
                <a:cubicBezTo>
                  <a:pt x="70492" y="5306"/>
                  <a:pt x="70566" y="5306"/>
                  <a:pt x="70689" y="5274"/>
                </a:cubicBezTo>
                <a:cubicBezTo>
                  <a:pt x="70566" y="5241"/>
                  <a:pt x="70616" y="5200"/>
                  <a:pt x="70501" y="5145"/>
                </a:cubicBezTo>
                <a:lnTo>
                  <a:pt x="70566" y="5095"/>
                </a:lnTo>
                <a:cubicBezTo>
                  <a:pt x="70506" y="5062"/>
                  <a:pt x="70455" y="5017"/>
                  <a:pt x="70414" y="4961"/>
                </a:cubicBezTo>
                <a:lnTo>
                  <a:pt x="70478" y="4902"/>
                </a:lnTo>
                <a:cubicBezTo>
                  <a:pt x="70465" y="4870"/>
                  <a:pt x="70428" y="4870"/>
                  <a:pt x="70400" y="4856"/>
                </a:cubicBezTo>
                <a:cubicBezTo>
                  <a:pt x="70375" y="4843"/>
                  <a:pt x="70373" y="4785"/>
                  <a:pt x="70394" y="4785"/>
                </a:cubicBezTo>
                <a:cubicBezTo>
                  <a:pt x="70396" y="4785"/>
                  <a:pt x="70398" y="4786"/>
                  <a:pt x="70400" y="4787"/>
                </a:cubicBezTo>
                <a:lnTo>
                  <a:pt x="70318" y="4714"/>
                </a:lnTo>
                <a:cubicBezTo>
                  <a:pt x="70345" y="4691"/>
                  <a:pt x="70327" y="4645"/>
                  <a:pt x="70318" y="4608"/>
                </a:cubicBezTo>
                <a:cubicBezTo>
                  <a:pt x="70310" y="4581"/>
                  <a:pt x="70319" y="4531"/>
                  <a:pt x="70338" y="4527"/>
                </a:cubicBezTo>
                <a:lnTo>
                  <a:pt x="70338" y="4527"/>
                </a:lnTo>
                <a:lnTo>
                  <a:pt x="70350" y="4530"/>
                </a:lnTo>
                <a:cubicBezTo>
                  <a:pt x="70347" y="4528"/>
                  <a:pt x="70343" y="4527"/>
                  <a:pt x="70341" y="4527"/>
                </a:cubicBezTo>
                <a:cubicBezTo>
                  <a:pt x="70340" y="4527"/>
                  <a:pt x="70339" y="4527"/>
                  <a:pt x="70338" y="4527"/>
                </a:cubicBezTo>
                <a:lnTo>
                  <a:pt x="70338" y="4527"/>
                </a:lnTo>
                <a:lnTo>
                  <a:pt x="70153" y="4480"/>
                </a:lnTo>
                <a:lnTo>
                  <a:pt x="70153" y="4480"/>
                </a:lnTo>
                <a:cubicBezTo>
                  <a:pt x="70180" y="4503"/>
                  <a:pt x="70203" y="4535"/>
                  <a:pt x="70212" y="4571"/>
                </a:cubicBezTo>
                <a:cubicBezTo>
                  <a:pt x="70221" y="4609"/>
                  <a:pt x="70194" y="4655"/>
                  <a:pt x="70165" y="4655"/>
                </a:cubicBezTo>
                <a:cubicBezTo>
                  <a:pt x="70162" y="4655"/>
                  <a:pt x="70160" y="4655"/>
                  <a:pt x="70157" y="4654"/>
                </a:cubicBezTo>
                <a:lnTo>
                  <a:pt x="70157" y="4654"/>
                </a:lnTo>
                <a:lnTo>
                  <a:pt x="70203" y="4723"/>
                </a:lnTo>
                <a:cubicBezTo>
                  <a:pt x="70190" y="4742"/>
                  <a:pt x="70171" y="4752"/>
                  <a:pt x="70150" y="4752"/>
                </a:cubicBezTo>
                <a:cubicBezTo>
                  <a:pt x="70140" y="4752"/>
                  <a:pt x="70130" y="4750"/>
                  <a:pt x="70120" y="4746"/>
                </a:cubicBezTo>
                <a:lnTo>
                  <a:pt x="70120" y="4746"/>
                </a:lnTo>
                <a:lnTo>
                  <a:pt x="70185" y="4810"/>
                </a:lnTo>
                <a:cubicBezTo>
                  <a:pt x="70166" y="4819"/>
                  <a:pt x="70143" y="4833"/>
                  <a:pt x="70125" y="4847"/>
                </a:cubicBezTo>
                <a:cubicBezTo>
                  <a:pt x="70143" y="4870"/>
                  <a:pt x="70157" y="4888"/>
                  <a:pt x="70171" y="4911"/>
                </a:cubicBezTo>
                <a:lnTo>
                  <a:pt x="70033" y="4948"/>
                </a:lnTo>
                <a:cubicBezTo>
                  <a:pt x="70065" y="4975"/>
                  <a:pt x="70093" y="5012"/>
                  <a:pt x="70107" y="5058"/>
                </a:cubicBezTo>
                <a:lnTo>
                  <a:pt x="69928" y="5039"/>
                </a:lnTo>
                <a:lnTo>
                  <a:pt x="69928" y="5039"/>
                </a:lnTo>
                <a:lnTo>
                  <a:pt x="70120" y="5301"/>
                </a:lnTo>
                <a:lnTo>
                  <a:pt x="69850" y="5333"/>
                </a:lnTo>
                <a:cubicBezTo>
                  <a:pt x="69818" y="5306"/>
                  <a:pt x="69776" y="5287"/>
                  <a:pt x="69735" y="5269"/>
                </a:cubicBezTo>
                <a:cubicBezTo>
                  <a:pt x="69767" y="5264"/>
                  <a:pt x="69795" y="5255"/>
                  <a:pt x="69818" y="5255"/>
                </a:cubicBezTo>
                <a:lnTo>
                  <a:pt x="69707" y="5205"/>
                </a:lnTo>
                <a:cubicBezTo>
                  <a:pt x="69790" y="5173"/>
                  <a:pt x="69877" y="5150"/>
                  <a:pt x="69964" y="5136"/>
                </a:cubicBezTo>
                <a:lnTo>
                  <a:pt x="69781" y="5053"/>
                </a:lnTo>
                <a:cubicBezTo>
                  <a:pt x="69795" y="5053"/>
                  <a:pt x="69808" y="5049"/>
                  <a:pt x="69822" y="5044"/>
                </a:cubicBezTo>
                <a:cubicBezTo>
                  <a:pt x="69781" y="5035"/>
                  <a:pt x="69740" y="5012"/>
                  <a:pt x="69717" y="4975"/>
                </a:cubicBezTo>
                <a:cubicBezTo>
                  <a:pt x="69799" y="4961"/>
                  <a:pt x="69868" y="4952"/>
                  <a:pt x="69964" y="4929"/>
                </a:cubicBezTo>
                <a:cubicBezTo>
                  <a:pt x="69845" y="4897"/>
                  <a:pt x="69896" y="4856"/>
                  <a:pt x="69781" y="4801"/>
                </a:cubicBezTo>
                <a:lnTo>
                  <a:pt x="69841" y="4750"/>
                </a:lnTo>
                <a:cubicBezTo>
                  <a:pt x="69781" y="4718"/>
                  <a:pt x="69730" y="4672"/>
                  <a:pt x="69689" y="4617"/>
                </a:cubicBezTo>
                <a:lnTo>
                  <a:pt x="69758" y="4558"/>
                </a:lnTo>
                <a:cubicBezTo>
                  <a:pt x="69744" y="4526"/>
                  <a:pt x="69703" y="4526"/>
                  <a:pt x="69675" y="4512"/>
                </a:cubicBezTo>
                <a:cubicBezTo>
                  <a:pt x="69650" y="4499"/>
                  <a:pt x="69652" y="4437"/>
                  <a:pt x="69673" y="4437"/>
                </a:cubicBezTo>
                <a:cubicBezTo>
                  <a:pt x="69675" y="4437"/>
                  <a:pt x="69678" y="4437"/>
                  <a:pt x="69680" y="4438"/>
                </a:cubicBezTo>
                <a:lnTo>
                  <a:pt x="69597" y="4369"/>
                </a:lnTo>
                <a:cubicBezTo>
                  <a:pt x="69625" y="4347"/>
                  <a:pt x="69606" y="4301"/>
                  <a:pt x="69597" y="4264"/>
                </a:cubicBezTo>
                <a:cubicBezTo>
                  <a:pt x="69590" y="4237"/>
                  <a:pt x="69598" y="4187"/>
                  <a:pt x="69618" y="4183"/>
                </a:cubicBezTo>
                <a:lnTo>
                  <a:pt x="69618" y="4183"/>
                </a:lnTo>
                <a:lnTo>
                  <a:pt x="69629" y="4186"/>
                </a:lnTo>
                <a:cubicBezTo>
                  <a:pt x="69626" y="4184"/>
                  <a:pt x="69623" y="4183"/>
                  <a:pt x="69620" y="4183"/>
                </a:cubicBezTo>
                <a:cubicBezTo>
                  <a:pt x="69619" y="4183"/>
                  <a:pt x="69618" y="4183"/>
                  <a:pt x="69618" y="4183"/>
                </a:cubicBezTo>
                <a:lnTo>
                  <a:pt x="69618" y="4183"/>
                </a:lnTo>
                <a:lnTo>
                  <a:pt x="69432" y="4135"/>
                </a:lnTo>
                <a:lnTo>
                  <a:pt x="69432" y="4135"/>
                </a:lnTo>
                <a:cubicBezTo>
                  <a:pt x="69464" y="4158"/>
                  <a:pt x="69483" y="4191"/>
                  <a:pt x="69492" y="4227"/>
                </a:cubicBezTo>
                <a:cubicBezTo>
                  <a:pt x="69496" y="4255"/>
                  <a:pt x="69487" y="4282"/>
                  <a:pt x="69469" y="4301"/>
                </a:cubicBezTo>
                <a:lnTo>
                  <a:pt x="69285" y="4250"/>
                </a:lnTo>
                <a:lnTo>
                  <a:pt x="69285" y="4250"/>
                </a:lnTo>
                <a:cubicBezTo>
                  <a:pt x="69317" y="4273"/>
                  <a:pt x="69340" y="4305"/>
                  <a:pt x="69349" y="4347"/>
                </a:cubicBezTo>
                <a:cubicBezTo>
                  <a:pt x="69354" y="4383"/>
                  <a:pt x="69332" y="4427"/>
                  <a:pt x="69302" y="4427"/>
                </a:cubicBezTo>
                <a:cubicBezTo>
                  <a:pt x="69298" y="4427"/>
                  <a:pt x="69294" y="4426"/>
                  <a:pt x="69290" y="4425"/>
                </a:cubicBezTo>
                <a:lnTo>
                  <a:pt x="69290" y="4425"/>
                </a:lnTo>
                <a:lnTo>
                  <a:pt x="69336" y="4498"/>
                </a:lnTo>
                <a:cubicBezTo>
                  <a:pt x="69326" y="4515"/>
                  <a:pt x="69303" y="4524"/>
                  <a:pt x="69280" y="4524"/>
                </a:cubicBezTo>
                <a:cubicBezTo>
                  <a:pt x="69273" y="4524"/>
                  <a:pt x="69265" y="4523"/>
                  <a:pt x="69258" y="4521"/>
                </a:cubicBezTo>
                <a:lnTo>
                  <a:pt x="69258" y="4521"/>
                </a:lnTo>
                <a:lnTo>
                  <a:pt x="69322" y="4581"/>
                </a:lnTo>
                <a:lnTo>
                  <a:pt x="69281" y="4608"/>
                </a:lnTo>
                <a:cubicBezTo>
                  <a:pt x="69285" y="4604"/>
                  <a:pt x="69290" y="4599"/>
                  <a:pt x="69294" y="4594"/>
                </a:cubicBezTo>
                <a:cubicBezTo>
                  <a:pt x="69235" y="4562"/>
                  <a:pt x="69184" y="4516"/>
                  <a:pt x="69143" y="4461"/>
                </a:cubicBezTo>
                <a:lnTo>
                  <a:pt x="69207" y="4402"/>
                </a:lnTo>
                <a:cubicBezTo>
                  <a:pt x="69193" y="4369"/>
                  <a:pt x="69157" y="4369"/>
                  <a:pt x="69129" y="4356"/>
                </a:cubicBezTo>
                <a:cubicBezTo>
                  <a:pt x="69103" y="4343"/>
                  <a:pt x="69102" y="4281"/>
                  <a:pt x="69124" y="4281"/>
                </a:cubicBezTo>
                <a:cubicBezTo>
                  <a:pt x="69126" y="4281"/>
                  <a:pt x="69128" y="4282"/>
                  <a:pt x="69129" y="4282"/>
                </a:cubicBezTo>
                <a:lnTo>
                  <a:pt x="69047" y="4213"/>
                </a:lnTo>
                <a:cubicBezTo>
                  <a:pt x="69074" y="4191"/>
                  <a:pt x="69056" y="4145"/>
                  <a:pt x="69047" y="4108"/>
                </a:cubicBezTo>
                <a:cubicBezTo>
                  <a:pt x="69039" y="4081"/>
                  <a:pt x="69047" y="4031"/>
                  <a:pt x="69067" y="4027"/>
                </a:cubicBezTo>
                <a:lnTo>
                  <a:pt x="69067" y="4027"/>
                </a:lnTo>
                <a:lnTo>
                  <a:pt x="69079" y="4030"/>
                </a:lnTo>
                <a:cubicBezTo>
                  <a:pt x="69075" y="4028"/>
                  <a:pt x="69072" y="4027"/>
                  <a:pt x="69069" y="4027"/>
                </a:cubicBezTo>
                <a:cubicBezTo>
                  <a:pt x="69069" y="4027"/>
                  <a:pt x="69068" y="4027"/>
                  <a:pt x="69067" y="4027"/>
                </a:cubicBezTo>
                <a:lnTo>
                  <a:pt x="69067" y="4027"/>
                </a:lnTo>
                <a:lnTo>
                  <a:pt x="68881" y="3979"/>
                </a:lnTo>
                <a:lnTo>
                  <a:pt x="68881" y="3979"/>
                </a:lnTo>
                <a:cubicBezTo>
                  <a:pt x="68909" y="4002"/>
                  <a:pt x="68932" y="4034"/>
                  <a:pt x="68941" y="4071"/>
                </a:cubicBezTo>
                <a:cubicBezTo>
                  <a:pt x="68950" y="4109"/>
                  <a:pt x="68923" y="4155"/>
                  <a:pt x="68894" y="4155"/>
                </a:cubicBezTo>
                <a:cubicBezTo>
                  <a:pt x="68891" y="4155"/>
                  <a:pt x="68889" y="4155"/>
                  <a:pt x="68886" y="4154"/>
                </a:cubicBezTo>
                <a:lnTo>
                  <a:pt x="68886" y="4154"/>
                </a:lnTo>
                <a:lnTo>
                  <a:pt x="68932" y="4223"/>
                </a:lnTo>
                <a:cubicBezTo>
                  <a:pt x="68927" y="4227"/>
                  <a:pt x="68923" y="4232"/>
                  <a:pt x="68918" y="4236"/>
                </a:cubicBezTo>
                <a:cubicBezTo>
                  <a:pt x="68895" y="4213"/>
                  <a:pt x="68872" y="4191"/>
                  <a:pt x="68854" y="4163"/>
                </a:cubicBezTo>
                <a:lnTo>
                  <a:pt x="68918" y="4108"/>
                </a:lnTo>
                <a:cubicBezTo>
                  <a:pt x="68904" y="4071"/>
                  <a:pt x="68868" y="4076"/>
                  <a:pt x="68840" y="4062"/>
                </a:cubicBezTo>
                <a:cubicBezTo>
                  <a:pt x="68815" y="4045"/>
                  <a:pt x="68813" y="3987"/>
                  <a:pt x="68833" y="3987"/>
                </a:cubicBezTo>
                <a:cubicBezTo>
                  <a:pt x="68835" y="3987"/>
                  <a:pt x="68838" y="3987"/>
                  <a:pt x="68840" y="3989"/>
                </a:cubicBezTo>
                <a:lnTo>
                  <a:pt x="68762" y="3915"/>
                </a:lnTo>
                <a:cubicBezTo>
                  <a:pt x="68785" y="3892"/>
                  <a:pt x="68771" y="3846"/>
                  <a:pt x="68758" y="3814"/>
                </a:cubicBezTo>
                <a:cubicBezTo>
                  <a:pt x="68746" y="3783"/>
                  <a:pt x="68757" y="3736"/>
                  <a:pt x="68778" y="3733"/>
                </a:cubicBezTo>
                <a:lnTo>
                  <a:pt x="68778" y="3733"/>
                </a:lnTo>
                <a:lnTo>
                  <a:pt x="68790" y="3736"/>
                </a:lnTo>
                <a:cubicBezTo>
                  <a:pt x="68786" y="3734"/>
                  <a:pt x="68783" y="3733"/>
                  <a:pt x="68780" y="3733"/>
                </a:cubicBezTo>
                <a:cubicBezTo>
                  <a:pt x="68779" y="3733"/>
                  <a:pt x="68778" y="3733"/>
                  <a:pt x="68778" y="3733"/>
                </a:cubicBezTo>
                <a:lnTo>
                  <a:pt x="68778" y="3733"/>
                </a:lnTo>
                <a:lnTo>
                  <a:pt x="68592" y="3681"/>
                </a:lnTo>
                <a:lnTo>
                  <a:pt x="68592" y="3681"/>
                </a:lnTo>
                <a:cubicBezTo>
                  <a:pt x="68620" y="3709"/>
                  <a:pt x="68643" y="3741"/>
                  <a:pt x="68652" y="3778"/>
                </a:cubicBezTo>
                <a:cubicBezTo>
                  <a:pt x="68660" y="3814"/>
                  <a:pt x="68636" y="3858"/>
                  <a:pt x="68608" y="3858"/>
                </a:cubicBezTo>
                <a:cubicBezTo>
                  <a:pt x="68604" y="3858"/>
                  <a:pt x="68601" y="3857"/>
                  <a:pt x="68597" y="3856"/>
                </a:cubicBezTo>
                <a:lnTo>
                  <a:pt x="68597" y="3856"/>
                </a:lnTo>
                <a:lnTo>
                  <a:pt x="68643" y="3929"/>
                </a:lnTo>
                <a:cubicBezTo>
                  <a:pt x="68629" y="3946"/>
                  <a:pt x="68608" y="3955"/>
                  <a:pt x="68587" y="3955"/>
                </a:cubicBezTo>
                <a:cubicBezTo>
                  <a:pt x="68579" y="3955"/>
                  <a:pt x="68572" y="3954"/>
                  <a:pt x="68565" y="3952"/>
                </a:cubicBezTo>
                <a:lnTo>
                  <a:pt x="68565" y="3952"/>
                </a:lnTo>
                <a:lnTo>
                  <a:pt x="68624" y="4012"/>
                </a:lnTo>
                <a:lnTo>
                  <a:pt x="68569" y="4048"/>
                </a:lnTo>
                <a:lnTo>
                  <a:pt x="68609" y="4110"/>
                </a:lnTo>
                <a:lnTo>
                  <a:pt x="68609" y="4110"/>
                </a:lnTo>
                <a:cubicBezTo>
                  <a:pt x="68595" y="4090"/>
                  <a:pt x="68564" y="4089"/>
                  <a:pt x="68537" y="4076"/>
                </a:cubicBezTo>
                <a:cubicBezTo>
                  <a:pt x="68516" y="4063"/>
                  <a:pt x="68514" y="4001"/>
                  <a:pt x="68535" y="4001"/>
                </a:cubicBezTo>
                <a:cubicBezTo>
                  <a:pt x="68537" y="4001"/>
                  <a:pt x="68539" y="4001"/>
                  <a:pt x="68542" y="4002"/>
                </a:cubicBezTo>
                <a:lnTo>
                  <a:pt x="68459" y="3929"/>
                </a:lnTo>
                <a:cubicBezTo>
                  <a:pt x="68487" y="3911"/>
                  <a:pt x="68468" y="3860"/>
                  <a:pt x="68459" y="3828"/>
                </a:cubicBezTo>
                <a:cubicBezTo>
                  <a:pt x="68452" y="3797"/>
                  <a:pt x="68460" y="3751"/>
                  <a:pt x="68479" y="3747"/>
                </a:cubicBezTo>
                <a:lnTo>
                  <a:pt x="68479" y="3747"/>
                </a:lnTo>
                <a:lnTo>
                  <a:pt x="68491" y="3750"/>
                </a:lnTo>
                <a:cubicBezTo>
                  <a:pt x="68488" y="3748"/>
                  <a:pt x="68485" y="3747"/>
                  <a:pt x="68481" y="3747"/>
                </a:cubicBezTo>
                <a:cubicBezTo>
                  <a:pt x="68481" y="3747"/>
                  <a:pt x="68480" y="3747"/>
                  <a:pt x="68479" y="3747"/>
                </a:cubicBezTo>
                <a:lnTo>
                  <a:pt x="68479" y="3747"/>
                </a:lnTo>
                <a:lnTo>
                  <a:pt x="68294" y="3699"/>
                </a:lnTo>
                <a:lnTo>
                  <a:pt x="68294" y="3699"/>
                </a:lnTo>
                <a:cubicBezTo>
                  <a:pt x="68322" y="3722"/>
                  <a:pt x="68344" y="3755"/>
                  <a:pt x="68354" y="3791"/>
                </a:cubicBezTo>
                <a:cubicBezTo>
                  <a:pt x="68362" y="3829"/>
                  <a:pt x="68336" y="3875"/>
                  <a:pt x="68306" y="3875"/>
                </a:cubicBezTo>
                <a:cubicBezTo>
                  <a:pt x="68304" y="3875"/>
                  <a:pt x="68301" y="3875"/>
                  <a:pt x="68299" y="3874"/>
                </a:cubicBezTo>
                <a:lnTo>
                  <a:pt x="68299" y="3874"/>
                </a:lnTo>
                <a:lnTo>
                  <a:pt x="68344" y="3943"/>
                </a:lnTo>
                <a:cubicBezTo>
                  <a:pt x="68331" y="3959"/>
                  <a:pt x="68311" y="3971"/>
                  <a:pt x="68290" y="3971"/>
                </a:cubicBezTo>
                <a:cubicBezTo>
                  <a:pt x="68282" y="3971"/>
                  <a:pt x="68274" y="3969"/>
                  <a:pt x="68266" y="3966"/>
                </a:cubicBezTo>
                <a:lnTo>
                  <a:pt x="68266" y="3966"/>
                </a:lnTo>
                <a:lnTo>
                  <a:pt x="68326" y="4025"/>
                </a:lnTo>
                <a:lnTo>
                  <a:pt x="68271" y="4067"/>
                </a:lnTo>
                <a:lnTo>
                  <a:pt x="68312" y="4131"/>
                </a:lnTo>
                <a:lnTo>
                  <a:pt x="68244" y="4149"/>
                </a:lnTo>
                <a:cubicBezTo>
                  <a:pt x="68221" y="4117"/>
                  <a:pt x="68188" y="4094"/>
                  <a:pt x="68152" y="4080"/>
                </a:cubicBezTo>
                <a:lnTo>
                  <a:pt x="68216" y="4025"/>
                </a:lnTo>
                <a:cubicBezTo>
                  <a:pt x="68156" y="3993"/>
                  <a:pt x="68106" y="3947"/>
                  <a:pt x="68065" y="3892"/>
                </a:cubicBezTo>
                <a:lnTo>
                  <a:pt x="68129" y="3833"/>
                </a:lnTo>
                <a:cubicBezTo>
                  <a:pt x="68120" y="3800"/>
                  <a:pt x="68078" y="3805"/>
                  <a:pt x="68051" y="3787"/>
                </a:cubicBezTo>
                <a:cubicBezTo>
                  <a:pt x="68026" y="3774"/>
                  <a:pt x="68023" y="3716"/>
                  <a:pt x="68044" y="3716"/>
                </a:cubicBezTo>
                <a:cubicBezTo>
                  <a:pt x="68046" y="3716"/>
                  <a:pt x="68048" y="3717"/>
                  <a:pt x="68051" y="3718"/>
                </a:cubicBezTo>
                <a:lnTo>
                  <a:pt x="67968" y="3644"/>
                </a:lnTo>
                <a:cubicBezTo>
                  <a:pt x="67982" y="3635"/>
                  <a:pt x="67987" y="3617"/>
                  <a:pt x="67982" y="3603"/>
                </a:cubicBezTo>
                <a:cubicBezTo>
                  <a:pt x="68019" y="3594"/>
                  <a:pt x="68051" y="3589"/>
                  <a:pt x="68078" y="3585"/>
                </a:cubicBezTo>
                <a:lnTo>
                  <a:pt x="67964" y="3530"/>
                </a:lnTo>
                <a:cubicBezTo>
                  <a:pt x="67960" y="3504"/>
                  <a:pt x="67971" y="3467"/>
                  <a:pt x="67987" y="3462"/>
                </a:cubicBezTo>
                <a:lnTo>
                  <a:pt x="67987" y="3462"/>
                </a:lnTo>
                <a:lnTo>
                  <a:pt x="68000" y="3465"/>
                </a:lnTo>
                <a:cubicBezTo>
                  <a:pt x="67997" y="3463"/>
                  <a:pt x="67994" y="3462"/>
                  <a:pt x="67991" y="3462"/>
                </a:cubicBezTo>
                <a:cubicBezTo>
                  <a:pt x="67989" y="3462"/>
                  <a:pt x="67988" y="3462"/>
                  <a:pt x="67987" y="3462"/>
                </a:cubicBezTo>
                <a:lnTo>
                  <a:pt x="67987" y="3462"/>
                </a:lnTo>
                <a:lnTo>
                  <a:pt x="67844" y="3424"/>
                </a:lnTo>
                <a:cubicBezTo>
                  <a:pt x="67922" y="3406"/>
                  <a:pt x="67991" y="3397"/>
                  <a:pt x="68083" y="3374"/>
                </a:cubicBezTo>
                <a:cubicBezTo>
                  <a:pt x="67964" y="3342"/>
                  <a:pt x="68014" y="3300"/>
                  <a:pt x="67899" y="3250"/>
                </a:cubicBezTo>
                <a:lnTo>
                  <a:pt x="67964" y="3199"/>
                </a:lnTo>
                <a:cubicBezTo>
                  <a:pt x="67886" y="3190"/>
                  <a:pt x="67812" y="3163"/>
                  <a:pt x="67748" y="3126"/>
                </a:cubicBezTo>
                <a:lnTo>
                  <a:pt x="67812" y="3066"/>
                </a:lnTo>
                <a:cubicBezTo>
                  <a:pt x="67798" y="3034"/>
                  <a:pt x="67762" y="3034"/>
                  <a:pt x="67734" y="3020"/>
                </a:cubicBezTo>
                <a:cubicBezTo>
                  <a:pt x="67704" y="3007"/>
                  <a:pt x="67706" y="2946"/>
                  <a:pt x="67729" y="2946"/>
                </a:cubicBezTo>
                <a:cubicBezTo>
                  <a:pt x="67731" y="2946"/>
                  <a:pt x="67732" y="2946"/>
                  <a:pt x="67734" y="2947"/>
                </a:cubicBezTo>
                <a:lnTo>
                  <a:pt x="67652" y="2878"/>
                </a:lnTo>
                <a:cubicBezTo>
                  <a:pt x="67679" y="2855"/>
                  <a:pt x="67665" y="2809"/>
                  <a:pt x="67652" y="2773"/>
                </a:cubicBezTo>
                <a:cubicBezTo>
                  <a:pt x="67640" y="2745"/>
                  <a:pt x="67651" y="2695"/>
                  <a:pt x="67672" y="2691"/>
                </a:cubicBezTo>
                <a:lnTo>
                  <a:pt x="67672" y="2691"/>
                </a:lnTo>
                <a:lnTo>
                  <a:pt x="67486" y="2644"/>
                </a:lnTo>
                <a:lnTo>
                  <a:pt x="67486" y="2644"/>
                </a:lnTo>
                <a:cubicBezTo>
                  <a:pt x="67514" y="2667"/>
                  <a:pt x="67537" y="2699"/>
                  <a:pt x="67546" y="2736"/>
                </a:cubicBezTo>
                <a:cubicBezTo>
                  <a:pt x="67550" y="2774"/>
                  <a:pt x="67527" y="2819"/>
                  <a:pt x="67499" y="2819"/>
                </a:cubicBezTo>
                <a:cubicBezTo>
                  <a:pt x="67496" y="2819"/>
                  <a:pt x="67494" y="2819"/>
                  <a:pt x="67491" y="2818"/>
                </a:cubicBezTo>
                <a:lnTo>
                  <a:pt x="67491" y="2818"/>
                </a:lnTo>
                <a:cubicBezTo>
                  <a:pt x="67505" y="2841"/>
                  <a:pt x="67518" y="2864"/>
                  <a:pt x="67537" y="2887"/>
                </a:cubicBezTo>
                <a:cubicBezTo>
                  <a:pt x="67524" y="2906"/>
                  <a:pt x="67505" y="2917"/>
                  <a:pt x="67484" y="2917"/>
                </a:cubicBezTo>
                <a:cubicBezTo>
                  <a:pt x="67474" y="2917"/>
                  <a:pt x="67464" y="2914"/>
                  <a:pt x="67454" y="2910"/>
                </a:cubicBezTo>
                <a:lnTo>
                  <a:pt x="67454" y="2910"/>
                </a:lnTo>
                <a:lnTo>
                  <a:pt x="67518" y="2974"/>
                </a:lnTo>
                <a:lnTo>
                  <a:pt x="67459" y="3011"/>
                </a:lnTo>
                <a:lnTo>
                  <a:pt x="67505" y="3075"/>
                </a:lnTo>
                <a:lnTo>
                  <a:pt x="67367" y="3108"/>
                </a:lnTo>
                <a:cubicBezTo>
                  <a:pt x="67399" y="3140"/>
                  <a:pt x="67427" y="3176"/>
                  <a:pt x="67440" y="3222"/>
                </a:cubicBezTo>
                <a:lnTo>
                  <a:pt x="67261" y="3204"/>
                </a:lnTo>
                <a:lnTo>
                  <a:pt x="67454" y="3465"/>
                </a:lnTo>
                <a:lnTo>
                  <a:pt x="67083" y="3507"/>
                </a:lnTo>
                <a:cubicBezTo>
                  <a:pt x="67165" y="3479"/>
                  <a:pt x="67252" y="3465"/>
                  <a:pt x="67335" y="3461"/>
                </a:cubicBezTo>
                <a:cubicBezTo>
                  <a:pt x="67243" y="3383"/>
                  <a:pt x="67133" y="3323"/>
                  <a:pt x="67014" y="3286"/>
                </a:cubicBezTo>
                <a:cubicBezTo>
                  <a:pt x="67115" y="3236"/>
                  <a:pt x="67220" y="3204"/>
                  <a:pt x="67335" y="3190"/>
                </a:cubicBezTo>
                <a:cubicBezTo>
                  <a:pt x="67243" y="3149"/>
                  <a:pt x="67105" y="3085"/>
                  <a:pt x="67018" y="3043"/>
                </a:cubicBezTo>
                <a:cubicBezTo>
                  <a:pt x="67142" y="3016"/>
                  <a:pt x="67211" y="3011"/>
                  <a:pt x="67335" y="2979"/>
                </a:cubicBezTo>
                <a:cubicBezTo>
                  <a:pt x="67216" y="2947"/>
                  <a:pt x="67266" y="2910"/>
                  <a:pt x="67151" y="2855"/>
                </a:cubicBezTo>
                <a:lnTo>
                  <a:pt x="67211" y="2805"/>
                </a:lnTo>
                <a:cubicBezTo>
                  <a:pt x="67151" y="2768"/>
                  <a:pt x="67101" y="2722"/>
                  <a:pt x="67060" y="2667"/>
                </a:cubicBezTo>
                <a:lnTo>
                  <a:pt x="67128" y="2612"/>
                </a:lnTo>
                <a:cubicBezTo>
                  <a:pt x="67115" y="2575"/>
                  <a:pt x="67073" y="2580"/>
                  <a:pt x="67046" y="2566"/>
                </a:cubicBezTo>
                <a:cubicBezTo>
                  <a:pt x="67021" y="2549"/>
                  <a:pt x="67022" y="2491"/>
                  <a:pt x="67044" y="2491"/>
                </a:cubicBezTo>
                <a:cubicBezTo>
                  <a:pt x="67046" y="2491"/>
                  <a:pt x="67048" y="2491"/>
                  <a:pt x="67050" y="2493"/>
                </a:cubicBezTo>
                <a:lnTo>
                  <a:pt x="66968" y="2419"/>
                </a:lnTo>
                <a:cubicBezTo>
                  <a:pt x="66995" y="2396"/>
                  <a:pt x="66977" y="2350"/>
                  <a:pt x="66968" y="2318"/>
                </a:cubicBezTo>
                <a:cubicBezTo>
                  <a:pt x="66960" y="2287"/>
                  <a:pt x="66969" y="2240"/>
                  <a:pt x="66988" y="2237"/>
                </a:cubicBezTo>
                <a:lnTo>
                  <a:pt x="66988" y="2237"/>
                </a:lnTo>
                <a:lnTo>
                  <a:pt x="66803" y="2185"/>
                </a:lnTo>
                <a:lnTo>
                  <a:pt x="66803" y="2185"/>
                </a:lnTo>
                <a:cubicBezTo>
                  <a:pt x="66835" y="2213"/>
                  <a:pt x="66853" y="2245"/>
                  <a:pt x="66862" y="2281"/>
                </a:cubicBezTo>
                <a:cubicBezTo>
                  <a:pt x="66870" y="2318"/>
                  <a:pt x="66846" y="2362"/>
                  <a:pt x="66818" y="2362"/>
                </a:cubicBezTo>
                <a:cubicBezTo>
                  <a:pt x="66815" y="2362"/>
                  <a:pt x="66811" y="2361"/>
                  <a:pt x="66807" y="2359"/>
                </a:cubicBezTo>
                <a:lnTo>
                  <a:pt x="66807" y="2359"/>
                </a:lnTo>
                <a:lnTo>
                  <a:pt x="66853" y="2433"/>
                </a:lnTo>
                <a:cubicBezTo>
                  <a:pt x="66839" y="2450"/>
                  <a:pt x="66818" y="2459"/>
                  <a:pt x="66797" y="2459"/>
                </a:cubicBezTo>
                <a:cubicBezTo>
                  <a:pt x="66790" y="2459"/>
                  <a:pt x="66782" y="2458"/>
                  <a:pt x="66775" y="2456"/>
                </a:cubicBezTo>
                <a:lnTo>
                  <a:pt x="66775" y="2456"/>
                </a:lnTo>
                <a:lnTo>
                  <a:pt x="66835" y="2516"/>
                </a:lnTo>
                <a:lnTo>
                  <a:pt x="66780" y="2552"/>
                </a:lnTo>
                <a:lnTo>
                  <a:pt x="66821" y="2616"/>
                </a:lnTo>
                <a:lnTo>
                  <a:pt x="66683" y="2653"/>
                </a:lnTo>
                <a:cubicBezTo>
                  <a:pt x="66720" y="2681"/>
                  <a:pt x="66743" y="2722"/>
                  <a:pt x="66757" y="2763"/>
                </a:cubicBezTo>
                <a:lnTo>
                  <a:pt x="66683" y="2759"/>
                </a:lnTo>
                <a:lnTo>
                  <a:pt x="66651" y="2727"/>
                </a:lnTo>
                <a:cubicBezTo>
                  <a:pt x="66679" y="2704"/>
                  <a:pt x="66660" y="2658"/>
                  <a:pt x="66651" y="2626"/>
                </a:cubicBezTo>
                <a:cubicBezTo>
                  <a:pt x="66643" y="2595"/>
                  <a:pt x="66652" y="2548"/>
                  <a:pt x="66671" y="2544"/>
                </a:cubicBezTo>
                <a:lnTo>
                  <a:pt x="66671" y="2544"/>
                </a:lnTo>
                <a:lnTo>
                  <a:pt x="66683" y="2548"/>
                </a:lnTo>
                <a:cubicBezTo>
                  <a:pt x="66680" y="2545"/>
                  <a:pt x="66676" y="2544"/>
                  <a:pt x="66673" y="2544"/>
                </a:cubicBezTo>
                <a:cubicBezTo>
                  <a:pt x="66673" y="2544"/>
                  <a:pt x="66672" y="2544"/>
                  <a:pt x="66671" y="2544"/>
                </a:cubicBezTo>
                <a:lnTo>
                  <a:pt x="66671" y="2544"/>
                </a:lnTo>
                <a:lnTo>
                  <a:pt x="66486" y="2497"/>
                </a:lnTo>
                <a:lnTo>
                  <a:pt x="66486" y="2497"/>
                </a:lnTo>
                <a:cubicBezTo>
                  <a:pt x="66518" y="2520"/>
                  <a:pt x="66536" y="2552"/>
                  <a:pt x="66546" y="2589"/>
                </a:cubicBezTo>
                <a:cubicBezTo>
                  <a:pt x="66554" y="2626"/>
                  <a:pt x="66529" y="2669"/>
                  <a:pt x="66502" y="2669"/>
                </a:cubicBezTo>
                <a:cubicBezTo>
                  <a:pt x="66498" y="2669"/>
                  <a:pt x="66494" y="2669"/>
                  <a:pt x="66491" y="2667"/>
                </a:cubicBezTo>
                <a:lnTo>
                  <a:pt x="66491" y="2667"/>
                </a:lnTo>
                <a:cubicBezTo>
                  <a:pt x="66504" y="2694"/>
                  <a:pt x="66523" y="2717"/>
                  <a:pt x="66536" y="2740"/>
                </a:cubicBezTo>
                <a:cubicBezTo>
                  <a:pt x="66532" y="2745"/>
                  <a:pt x="66523" y="2754"/>
                  <a:pt x="66513" y="2759"/>
                </a:cubicBezTo>
                <a:cubicBezTo>
                  <a:pt x="66468" y="2727"/>
                  <a:pt x="66426" y="2690"/>
                  <a:pt x="66394" y="2644"/>
                </a:cubicBezTo>
                <a:lnTo>
                  <a:pt x="66458" y="2584"/>
                </a:lnTo>
                <a:cubicBezTo>
                  <a:pt x="66449" y="2552"/>
                  <a:pt x="66408" y="2557"/>
                  <a:pt x="66380" y="2538"/>
                </a:cubicBezTo>
                <a:cubicBezTo>
                  <a:pt x="66355" y="2526"/>
                  <a:pt x="66353" y="2468"/>
                  <a:pt x="66374" y="2468"/>
                </a:cubicBezTo>
                <a:cubicBezTo>
                  <a:pt x="66376" y="2468"/>
                  <a:pt x="66378" y="2468"/>
                  <a:pt x="66380" y="2470"/>
                </a:cubicBezTo>
                <a:lnTo>
                  <a:pt x="66302" y="2396"/>
                </a:lnTo>
                <a:cubicBezTo>
                  <a:pt x="66330" y="2373"/>
                  <a:pt x="66312" y="2327"/>
                  <a:pt x="66302" y="2291"/>
                </a:cubicBezTo>
                <a:cubicBezTo>
                  <a:pt x="66295" y="2264"/>
                  <a:pt x="66303" y="2217"/>
                  <a:pt x="66322" y="2214"/>
                </a:cubicBezTo>
                <a:lnTo>
                  <a:pt x="66322" y="2214"/>
                </a:lnTo>
                <a:lnTo>
                  <a:pt x="66133" y="2162"/>
                </a:lnTo>
                <a:lnTo>
                  <a:pt x="66133" y="2162"/>
                </a:lnTo>
                <a:cubicBezTo>
                  <a:pt x="66165" y="2185"/>
                  <a:pt x="66188" y="2217"/>
                  <a:pt x="66197" y="2259"/>
                </a:cubicBezTo>
                <a:cubicBezTo>
                  <a:pt x="66197" y="2268"/>
                  <a:pt x="66197" y="2277"/>
                  <a:pt x="66197" y="2286"/>
                </a:cubicBezTo>
                <a:cubicBezTo>
                  <a:pt x="66142" y="2263"/>
                  <a:pt x="66091" y="2226"/>
                  <a:pt x="66050" y="2185"/>
                </a:cubicBezTo>
                <a:cubicBezTo>
                  <a:pt x="66068" y="2162"/>
                  <a:pt x="66091" y="2139"/>
                  <a:pt x="66110" y="2121"/>
                </a:cubicBezTo>
                <a:cubicBezTo>
                  <a:pt x="66091" y="2089"/>
                  <a:pt x="66055" y="2098"/>
                  <a:pt x="66022" y="2084"/>
                </a:cubicBezTo>
                <a:cubicBezTo>
                  <a:pt x="65997" y="2076"/>
                  <a:pt x="65991" y="2010"/>
                  <a:pt x="66013" y="2010"/>
                </a:cubicBezTo>
                <a:cubicBezTo>
                  <a:pt x="66015" y="2010"/>
                  <a:pt x="66016" y="2010"/>
                  <a:pt x="66018" y="2011"/>
                </a:cubicBezTo>
                <a:lnTo>
                  <a:pt x="65931" y="1951"/>
                </a:lnTo>
                <a:cubicBezTo>
                  <a:pt x="65954" y="1924"/>
                  <a:pt x="65931" y="1882"/>
                  <a:pt x="65912" y="1850"/>
                </a:cubicBezTo>
                <a:cubicBezTo>
                  <a:pt x="65900" y="1822"/>
                  <a:pt x="65906" y="1771"/>
                  <a:pt x="65928" y="1766"/>
                </a:cubicBezTo>
                <a:lnTo>
                  <a:pt x="65928" y="1766"/>
                </a:lnTo>
                <a:lnTo>
                  <a:pt x="65940" y="1768"/>
                </a:lnTo>
                <a:cubicBezTo>
                  <a:pt x="65937" y="1766"/>
                  <a:pt x="65934" y="1766"/>
                  <a:pt x="65931" y="1766"/>
                </a:cubicBezTo>
                <a:cubicBezTo>
                  <a:pt x="65930" y="1766"/>
                  <a:pt x="65929" y="1766"/>
                  <a:pt x="65928" y="1766"/>
                </a:cubicBezTo>
                <a:lnTo>
                  <a:pt x="65928" y="1766"/>
                </a:lnTo>
                <a:lnTo>
                  <a:pt x="65733" y="1740"/>
                </a:lnTo>
                <a:lnTo>
                  <a:pt x="65733" y="1740"/>
                </a:lnTo>
                <a:cubicBezTo>
                  <a:pt x="65765" y="1758"/>
                  <a:pt x="65793" y="1790"/>
                  <a:pt x="65807" y="1827"/>
                </a:cubicBezTo>
                <a:cubicBezTo>
                  <a:pt x="65816" y="1862"/>
                  <a:pt x="65795" y="1915"/>
                  <a:pt x="65761" y="1915"/>
                </a:cubicBezTo>
                <a:cubicBezTo>
                  <a:pt x="65759" y="1915"/>
                  <a:pt x="65758" y="1915"/>
                  <a:pt x="65756" y="1914"/>
                </a:cubicBezTo>
                <a:lnTo>
                  <a:pt x="65756" y="1914"/>
                </a:lnTo>
                <a:lnTo>
                  <a:pt x="65816" y="1979"/>
                </a:lnTo>
                <a:cubicBezTo>
                  <a:pt x="65804" y="1999"/>
                  <a:pt x="65778" y="2012"/>
                  <a:pt x="65750" y="2012"/>
                </a:cubicBezTo>
                <a:cubicBezTo>
                  <a:pt x="65746" y="2012"/>
                  <a:pt x="65742" y="2011"/>
                  <a:pt x="65738" y="2011"/>
                </a:cubicBezTo>
                <a:lnTo>
                  <a:pt x="65738" y="2011"/>
                </a:lnTo>
                <a:lnTo>
                  <a:pt x="65770" y="2034"/>
                </a:lnTo>
                <a:cubicBezTo>
                  <a:pt x="65752" y="2029"/>
                  <a:pt x="65733" y="2020"/>
                  <a:pt x="65720" y="2015"/>
                </a:cubicBezTo>
                <a:cubicBezTo>
                  <a:pt x="65690" y="1999"/>
                  <a:pt x="65692" y="1940"/>
                  <a:pt x="65713" y="1940"/>
                </a:cubicBezTo>
                <a:cubicBezTo>
                  <a:pt x="65715" y="1940"/>
                  <a:pt x="65717" y="1941"/>
                  <a:pt x="65720" y="1942"/>
                </a:cubicBezTo>
                <a:lnTo>
                  <a:pt x="65637" y="1868"/>
                </a:lnTo>
                <a:cubicBezTo>
                  <a:pt x="65664" y="1846"/>
                  <a:pt x="65646" y="1800"/>
                  <a:pt x="65637" y="1768"/>
                </a:cubicBezTo>
                <a:cubicBezTo>
                  <a:pt x="65629" y="1736"/>
                  <a:pt x="65638" y="1689"/>
                  <a:pt x="65657" y="1686"/>
                </a:cubicBezTo>
                <a:lnTo>
                  <a:pt x="65657" y="1686"/>
                </a:lnTo>
                <a:lnTo>
                  <a:pt x="65472" y="1634"/>
                </a:lnTo>
                <a:lnTo>
                  <a:pt x="65472" y="1634"/>
                </a:lnTo>
                <a:cubicBezTo>
                  <a:pt x="65499" y="1662"/>
                  <a:pt x="65522" y="1694"/>
                  <a:pt x="65531" y="1731"/>
                </a:cubicBezTo>
                <a:cubicBezTo>
                  <a:pt x="65541" y="1763"/>
                  <a:pt x="65522" y="1795"/>
                  <a:pt x="65490" y="1809"/>
                </a:cubicBezTo>
                <a:cubicBezTo>
                  <a:pt x="65426" y="1781"/>
                  <a:pt x="65366" y="1745"/>
                  <a:pt x="65320" y="1694"/>
                </a:cubicBezTo>
                <a:lnTo>
                  <a:pt x="65380" y="1630"/>
                </a:lnTo>
                <a:cubicBezTo>
                  <a:pt x="65362" y="1602"/>
                  <a:pt x="65325" y="1607"/>
                  <a:pt x="65293" y="1598"/>
                </a:cubicBezTo>
                <a:cubicBezTo>
                  <a:pt x="65267" y="1585"/>
                  <a:pt x="65261" y="1523"/>
                  <a:pt x="65283" y="1523"/>
                </a:cubicBezTo>
                <a:cubicBezTo>
                  <a:pt x="65285" y="1523"/>
                  <a:pt x="65286" y="1524"/>
                  <a:pt x="65288" y="1524"/>
                </a:cubicBezTo>
                <a:lnTo>
                  <a:pt x="65201" y="1460"/>
                </a:lnTo>
                <a:cubicBezTo>
                  <a:pt x="65224" y="1437"/>
                  <a:pt x="65201" y="1391"/>
                  <a:pt x="65183" y="1359"/>
                </a:cubicBezTo>
                <a:cubicBezTo>
                  <a:pt x="65171" y="1332"/>
                  <a:pt x="65176" y="1284"/>
                  <a:pt x="65198" y="1279"/>
                </a:cubicBezTo>
                <a:lnTo>
                  <a:pt x="65198" y="1279"/>
                </a:lnTo>
                <a:lnTo>
                  <a:pt x="65210" y="1281"/>
                </a:lnTo>
                <a:cubicBezTo>
                  <a:pt x="65207" y="1280"/>
                  <a:pt x="65204" y="1279"/>
                  <a:pt x="65201" y="1279"/>
                </a:cubicBezTo>
                <a:cubicBezTo>
                  <a:pt x="65200" y="1279"/>
                  <a:pt x="65199" y="1279"/>
                  <a:pt x="65198" y="1279"/>
                </a:cubicBezTo>
                <a:lnTo>
                  <a:pt x="65198" y="1279"/>
                </a:lnTo>
                <a:lnTo>
                  <a:pt x="65004" y="1254"/>
                </a:lnTo>
                <a:lnTo>
                  <a:pt x="65004" y="1254"/>
                </a:lnTo>
                <a:cubicBezTo>
                  <a:pt x="65036" y="1272"/>
                  <a:pt x="65063" y="1299"/>
                  <a:pt x="65077" y="1336"/>
                </a:cubicBezTo>
                <a:cubicBezTo>
                  <a:pt x="65086" y="1374"/>
                  <a:pt x="65067" y="1424"/>
                  <a:pt x="65035" y="1424"/>
                </a:cubicBezTo>
                <a:cubicBezTo>
                  <a:pt x="65032" y="1424"/>
                  <a:pt x="65029" y="1424"/>
                  <a:pt x="65027" y="1423"/>
                </a:cubicBezTo>
                <a:lnTo>
                  <a:pt x="65027" y="1423"/>
                </a:lnTo>
                <a:lnTo>
                  <a:pt x="65082" y="1488"/>
                </a:lnTo>
                <a:cubicBezTo>
                  <a:pt x="65077" y="1497"/>
                  <a:pt x="65068" y="1506"/>
                  <a:pt x="65059" y="1515"/>
                </a:cubicBezTo>
                <a:cubicBezTo>
                  <a:pt x="65059" y="1501"/>
                  <a:pt x="65063" y="1492"/>
                  <a:pt x="65077" y="1492"/>
                </a:cubicBezTo>
                <a:lnTo>
                  <a:pt x="64985" y="1433"/>
                </a:lnTo>
                <a:cubicBezTo>
                  <a:pt x="65013" y="1405"/>
                  <a:pt x="64985" y="1364"/>
                  <a:pt x="64972" y="1332"/>
                </a:cubicBezTo>
                <a:cubicBezTo>
                  <a:pt x="64960" y="1304"/>
                  <a:pt x="64965" y="1253"/>
                  <a:pt x="64984" y="1247"/>
                </a:cubicBezTo>
                <a:lnTo>
                  <a:pt x="64984" y="1247"/>
                </a:lnTo>
                <a:lnTo>
                  <a:pt x="64994" y="1249"/>
                </a:lnTo>
                <a:cubicBezTo>
                  <a:pt x="64992" y="1248"/>
                  <a:pt x="64989" y="1247"/>
                  <a:pt x="64987" y="1247"/>
                </a:cubicBezTo>
                <a:cubicBezTo>
                  <a:pt x="64986" y="1247"/>
                  <a:pt x="64985" y="1247"/>
                  <a:pt x="64984" y="1247"/>
                </a:cubicBezTo>
                <a:lnTo>
                  <a:pt x="64984" y="1247"/>
                </a:lnTo>
                <a:lnTo>
                  <a:pt x="64793" y="1221"/>
                </a:lnTo>
                <a:lnTo>
                  <a:pt x="64793" y="1221"/>
                </a:lnTo>
                <a:cubicBezTo>
                  <a:pt x="64825" y="1240"/>
                  <a:pt x="64852" y="1272"/>
                  <a:pt x="64866" y="1309"/>
                </a:cubicBezTo>
                <a:cubicBezTo>
                  <a:pt x="64875" y="1344"/>
                  <a:pt x="64854" y="1396"/>
                  <a:pt x="64820" y="1396"/>
                </a:cubicBezTo>
                <a:cubicBezTo>
                  <a:pt x="64818" y="1396"/>
                  <a:pt x="64817" y="1396"/>
                  <a:pt x="64816" y="1396"/>
                </a:cubicBezTo>
                <a:lnTo>
                  <a:pt x="64816" y="1396"/>
                </a:lnTo>
                <a:lnTo>
                  <a:pt x="64875" y="1460"/>
                </a:lnTo>
                <a:cubicBezTo>
                  <a:pt x="64863" y="1480"/>
                  <a:pt x="64837" y="1493"/>
                  <a:pt x="64810" y="1493"/>
                </a:cubicBezTo>
                <a:cubicBezTo>
                  <a:pt x="64805" y="1493"/>
                  <a:pt x="64801" y="1493"/>
                  <a:pt x="64797" y="1492"/>
                </a:cubicBezTo>
                <a:lnTo>
                  <a:pt x="64797" y="1492"/>
                </a:lnTo>
                <a:lnTo>
                  <a:pt x="64866" y="1543"/>
                </a:lnTo>
                <a:lnTo>
                  <a:pt x="64816" y="1589"/>
                </a:lnTo>
                <a:lnTo>
                  <a:pt x="64866" y="1644"/>
                </a:lnTo>
                <a:lnTo>
                  <a:pt x="64733" y="1699"/>
                </a:lnTo>
                <a:cubicBezTo>
                  <a:pt x="64770" y="1722"/>
                  <a:pt x="64802" y="1758"/>
                  <a:pt x="64820" y="1800"/>
                </a:cubicBezTo>
                <a:lnTo>
                  <a:pt x="64641" y="1804"/>
                </a:lnTo>
                <a:lnTo>
                  <a:pt x="64861" y="2038"/>
                </a:lnTo>
                <a:lnTo>
                  <a:pt x="64536" y="2121"/>
                </a:lnTo>
                <a:cubicBezTo>
                  <a:pt x="64513" y="2107"/>
                  <a:pt x="64490" y="2098"/>
                  <a:pt x="64462" y="2089"/>
                </a:cubicBezTo>
                <a:cubicBezTo>
                  <a:pt x="64545" y="2024"/>
                  <a:pt x="64655" y="2006"/>
                  <a:pt x="64751" y="1983"/>
                </a:cubicBezTo>
                <a:cubicBezTo>
                  <a:pt x="64650" y="1919"/>
                  <a:pt x="64536" y="1873"/>
                  <a:pt x="64412" y="1850"/>
                </a:cubicBezTo>
                <a:cubicBezTo>
                  <a:pt x="64503" y="1786"/>
                  <a:pt x="64609" y="1740"/>
                  <a:pt x="64715" y="1717"/>
                </a:cubicBezTo>
                <a:lnTo>
                  <a:pt x="64384" y="1611"/>
                </a:lnTo>
                <a:cubicBezTo>
                  <a:pt x="64503" y="1566"/>
                  <a:pt x="64577" y="1552"/>
                  <a:pt x="64692" y="1506"/>
                </a:cubicBezTo>
                <a:cubicBezTo>
                  <a:pt x="64568" y="1488"/>
                  <a:pt x="64614" y="1446"/>
                  <a:pt x="64494" y="1405"/>
                </a:cubicBezTo>
                <a:lnTo>
                  <a:pt x="64549" y="1345"/>
                </a:lnTo>
                <a:cubicBezTo>
                  <a:pt x="64485" y="1322"/>
                  <a:pt x="64430" y="1281"/>
                  <a:pt x="64384" y="1231"/>
                </a:cubicBezTo>
                <a:lnTo>
                  <a:pt x="64439" y="1171"/>
                </a:lnTo>
                <a:cubicBezTo>
                  <a:pt x="64421" y="1139"/>
                  <a:pt x="64384" y="1148"/>
                  <a:pt x="64352" y="1134"/>
                </a:cubicBezTo>
                <a:cubicBezTo>
                  <a:pt x="64326" y="1126"/>
                  <a:pt x="64316" y="1060"/>
                  <a:pt x="64342" y="1060"/>
                </a:cubicBezTo>
                <a:cubicBezTo>
                  <a:pt x="64344" y="1060"/>
                  <a:pt x="64346" y="1060"/>
                  <a:pt x="64347" y="1061"/>
                </a:cubicBezTo>
                <a:lnTo>
                  <a:pt x="64260" y="1001"/>
                </a:lnTo>
                <a:cubicBezTo>
                  <a:pt x="64283" y="974"/>
                  <a:pt x="64260" y="932"/>
                  <a:pt x="64242" y="900"/>
                </a:cubicBezTo>
                <a:cubicBezTo>
                  <a:pt x="64230" y="869"/>
                  <a:pt x="64235" y="821"/>
                  <a:pt x="64254" y="816"/>
                </a:cubicBezTo>
                <a:lnTo>
                  <a:pt x="64254" y="816"/>
                </a:lnTo>
                <a:lnTo>
                  <a:pt x="64265" y="818"/>
                </a:lnTo>
                <a:cubicBezTo>
                  <a:pt x="64262" y="816"/>
                  <a:pt x="64260" y="816"/>
                  <a:pt x="64257" y="816"/>
                </a:cubicBezTo>
                <a:cubicBezTo>
                  <a:pt x="64256" y="816"/>
                  <a:pt x="64255" y="816"/>
                  <a:pt x="64254" y="816"/>
                </a:cubicBezTo>
                <a:lnTo>
                  <a:pt x="64254" y="816"/>
                </a:lnTo>
                <a:lnTo>
                  <a:pt x="64063" y="790"/>
                </a:lnTo>
                <a:lnTo>
                  <a:pt x="64063" y="790"/>
                </a:lnTo>
                <a:cubicBezTo>
                  <a:pt x="64095" y="808"/>
                  <a:pt x="64123" y="841"/>
                  <a:pt x="64136" y="877"/>
                </a:cubicBezTo>
                <a:cubicBezTo>
                  <a:pt x="64136" y="886"/>
                  <a:pt x="64136" y="900"/>
                  <a:pt x="64136" y="909"/>
                </a:cubicBezTo>
                <a:cubicBezTo>
                  <a:pt x="64113" y="900"/>
                  <a:pt x="64086" y="896"/>
                  <a:pt x="64063" y="891"/>
                </a:cubicBezTo>
                <a:cubicBezTo>
                  <a:pt x="64037" y="878"/>
                  <a:pt x="64027" y="817"/>
                  <a:pt x="64053" y="817"/>
                </a:cubicBezTo>
                <a:cubicBezTo>
                  <a:pt x="64055" y="817"/>
                  <a:pt x="64056" y="817"/>
                  <a:pt x="64058" y="818"/>
                </a:cubicBezTo>
                <a:lnTo>
                  <a:pt x="63967" y="758"/>
                </a:lnTo>
                <a:cubicBezTo>
                  <a:pt x="63994" y="730"/>
                  <a:pt x="63967" y="685"/>
                  <a:pt x="63953" y="652"/>
                </a:cubicBezTo>
                <a:cubicBezTo>
                  <a:pt x="63941" y="625"/>
                  <a:pt x="63946" y="578"/>
                  <a:pt x="63964" y="573"/>
                </a:cubicBezTo>
                <a:lnTo>
                  <a:pt x="63964" y="573"/>
                </a:lnTo>
                <a:lnTo>
                  <a:pt x="63976" y="574"/>
                </a:lnTo>
                <a:cubicBezTo>
                  <a:pt x="63973" y="573"/>
                  <a:pt x="63970" y="572"/>
                  <a:pt x="63968" y="572"/>
                </a:cubicBezTo>
                <a:cubicBezTo>
                  <a:pt x="63967" y="572"/>
                  <a:pt x="63966" y="573"/>
                  <a:pt x="63964" y="573"/>
                </a:cubicBezTo>
                <a:lnTo>
                  <a:pt x="63964" y="573"/>
                </a:lnTo>
                <a:lnTo>
                  <a:pt x="63774" y="547"/>
                </a:lnTo>
                <a:lnTo>
                  <a:pt x="63774" y="547"/>
                </a:lnTo>
                <a:cubicBezTo>
                  <a:pt x="63806" y="565"/>
                  <a:pt x="63829" y="597"/>
                  <a:pt x="63843" y="629"/>
                </a:cubicBezTo>
                <a:cubicBezTo>
                  <a:pt x="63855" y="668"/>
                  <a:pt x="63837" y="718"/>
                  <a:pt x="63805" y="718"/>
                </a:cubicBezTo>
                <a:cubicBezTo>
                  <a:pt x="63802" y="718"/>
                  <a:pt x="63800" y="717"/>
                  <a:pt x="63797" y="717"/>
                </a:cubicBezTo>
                <a:lnTo>
                  <a:pt x="63797" y="717"/>
                </a:lnTo>
                <a:lnTo>
                  <a:pt x="63856" y="781"/>
                </a:lnTo>
                <a:cubicBezTo>
                  <a:pt x="63840" y="805"/>
                  <a:pt x="63814" y="818"/>
                  <a:pt x="63789" y="818"/>
                </a:cubicBezTo>
                <a:cubicBezTo>
                  <a:pt x="63785" y="818"/>
                  <a:pt x="63782" y="818"/>
                  <a:pt x="63778" y="818"/>
                </a:cubicBezTo>
                <a:lnTo>
                  <a:pt x="63778" y="818"/>
                </a:lnTo>
                <a:lnTo>
                  <a:pt x="63847" y="868"/>
                </a:lnTo>
                <a:lnTo>
                  <a:pt x="63811" y="900"/>
                </a:lnTo>
                <a:cubicBezTo>
                  <a:pt x="63811" y="884"/>
                  <a:pt x="63814" y="872"/>
                  <a:pt x="63824" y="872"/>
                </a:cubicBezTo>
                <a:cubicBezTo>
                  <a:pt x="63825" y="872"/>
                  <a:pt x="63827" y="872"/>
                  <a:pt x="63829" y="873"/>
                </a:cubicBezTo>
                <a:lnTo>
                  <a:pt x="63737" y="813"/>
                </a:lnTo>
                <a:cubicBezTo>
                  <a:pt x="63765" y="785"/>
                  <a:pt x="63737" y="744"/>
                  <a:pt x="63723" y="707"/>
                </a:cubicBezTo>
                <a:cubicBezTo>
                  <a:pt x="63712" y="680"/>
                  <a:pt x="63716" y="633"/>
                  <a:pt x="63735" y="628"/>
                </a:cubicBezTo>
                <a:lnTo>
                  <a:pt x="63735" y="628"/>
                </a:lnTo>
                <a:lnTo>
                  <a:pt x="63746" y="629"/>
                </a:lnTo>
                <a:cubicBezTo>
                  <a:pt x="63744" y="628"/>
                  <a:pt x="63741" y="627"/>
                  <a:pt x="63739" y="627"/>
                </a:cubicBezTo>
                <a:cubicBezTo>
                  <a:pt x="63737" y="627"/>
                  <a:pt x="63736" y="628"/>
                  <a:pt x="63735" y="628"/>
                </a:cubicBezTo>
                <a:lnTo>
                  <a:pt x="63735" y="628"/>
                </a:lnTo>
                <a:lnTo>
                  <a:pt x="63544" y="602"/>
                </a:lnTo>
                <a:lnTo>
                  <a:pt x="63544" y="602"/>
                </a:lnTo>
                <a:cubicBezTo>
                  <a:pt x="63576" y="620"/>
                  <a:pt x="63604" y="652"/>
                  <a:pt x="63618" y="689"/>
                </a:cubicBezTo>
                <a:cubicBezTo>
                  <a:pt x="63626" y="723"/>
                  <a:pt x="63607" y="773"/>
                  <a:pt x="63575" y="773"/>
                </a:cubicBezTo>
                <a:cubicBezTo>
                  <a:pt x="63573" y="773"/>
                  <a:pt x="63570" y="772"/>
                  <a:pt x="63567" y="772"/>
                </a:cubicBezTo>
                <a:lnTo>
                  <a:pt x="63567" y="772"/>
                </a:lnTo>
                <a:lnTo>
                  <a:pt x="63627" y="836"/>
                </a:lnTo>
                <a:cubicBezTo>
                  <a:pt x="63611" y="860"/>
                  <a:pt x="63588" y="874"/>
                  <a:pt x="63561" y="874"/>
                </a:cubicBezTo>
                <a:cubicBezTo>
                  <a:pt x="63557" y="874"/>
                  <a:pt x="63553" y="873"/>
                  <a:pt x="63549" y="873"/>
                </a:cubicBezTo>
                <a:lnTo>
                  <a:pt x="63549" y="873"/>
                </a:lnTo>
                <a:lnTo>
                  <a:pt x="63618" y="923"/>
                </a:lnTo>
                <a:lnTo>
                  <a:pt x="63567" y="969"/>
                </a:lnTo>
                <a:lnTo>
                  <a:pt x="63618" y="1024"/>
                </a:lnTo>
                <a:lnTo>
                  <a:pt x="63485" y="1075"/>
                </a:lnTo>
                <a:cubicBezTo>
                  <a:pt x="63508" y="1088"/>
                  <a:pt x="63521" y="1107"/>
                  <a:pt x="63535" y="1125"/>
                </a:cubicBezTo>
                <a:cubicBezTo>
                  <a:pt x="63420" y="1107"/>
                  <a:pt x="63462" y="1061"/>
                  <a:pt x="63342" y="1024"/>
                </a:cubicBezTo>
                <a:lnTo>
                  <a:pt x="63402" y="964"/>
                </a:lnTo>
                <a:cubicBezTo>
                  <a:pt x="63338" y="937"/>
                  <a:pt x="63283" y="900"/>
                  <a:pt x="63232" y="850"/>
                </a:cubicBezTo>
                <a:lnTo>
                  <a:pt x="63292" y="790"/>
                </a:lnTo>
                <a:cubicBezTo>
                  <a:pt x="63274" y="758"/>
                  <a:pt x="63232" y="763"/>
                  <a:pt x="63205" y="753"/>
                </a:cubicBezTo>
                <a:cubicBezTo>
                  <a:pt x="63179" y="740"/>
                  <a:pt x="63169" y="679"/>
                  <a:pt x="63195" y="679"/>
                </a:cubicBezTo>
                <a:cubicBezTo>
                  <a:pt x="63196" y="679"/>
                  <a:pt x="63198" y="679"/>
                  <a:pt x="63200" y="680"/>
                </a:cubicBezTo>
                <a:lnTo>
                  <a:pt x="63108" y="620"/>
                </a:lnTo>
                <a:cubicBezTo>
                  <a:pt x="63136" y="593"/>
                  <a:pt x="63108" y="551"/>
                  <a:pt x="63095" y="515"/>
                </a:cubicBezTo>
                <a:cubicBezTo>
                  <a:pt x="63083" y="487"/>
                  <a:pt x="63088" y="440"/>
                  <a:pt x="63106" y="435"/>
                </a:cubicBezTo>
                <a:lnTo>
                  <a:pt x="63106" y="435"/>
                </a:lnTo>
                <a:lnTo>
                  <a:pt x="63118" y="437"/>
                </a:lnTo>
                <a:cubicBezTo>
                  <a:pt x="63115" y="435"/>
                  <a:pt x="63112" y="435"/>
                  <a:pt x="63110" y="435"/>
                </a:cubicBezTo>
                <a:cubicBezTo>
                  <a:pt x="63109" y="435"/>
                  <a:pt x="63107" y="435"/>
                  <a:pt x="63106" y="435"/>
                </a:cubicBezTo>
                <a:lnTo>
                  <a:pt x="63106" y="435"/>
                </a:lnTo>
                <a:lnTo>
                  <a:pt x="62916" y="409"/>
                </a:lnTo>
                <a:lnTo>
                  <a:pt x="62916" y="409"/>
                </a:lnTo>
                <a:cubicBezTo>
                  <a:pt x="62948" y="428"/>
                  <a:pt x="62971" y="460"/>
                  <a:pt x="62989" y="496"/>
                </a:cubicBezTo>
                <a:cubicBezTo>
                  <a:pt x="62998" y="530"/>
                  <a:pt x="62979" y="580"/>
                  <a:pt x="62947" y="580"/>
                </a:cubicBezTo>
                <a:cubicBezTo>
                  <a:pt x="62944" y="580"/>
                  <a:pt x="62941" y="580"/>
                  <a:pt x="62939" y="579"/>
                </a:cubicBezTo>
                <a:lnTo>
                  <a:pt x="62939" y="579"/>
                </a:lnTo>
                <a:cubicBezTo>
                  <a:pt x="62957" y="602"/>
                  <a:pt x="62975" y="625"/>
                  <a:pt x="62994" y="643"/>
                </a:cubicBezTo>
                <a:cubicBezTo>
                  <a:pt x="62985" y="662"/>
                  <a:pt x="62966" y="671"/>
                  <a:pt x="62948" y="680"/>
                </a:cubicBezTo>
                <a:cubicBezTo>
                  <a:pt x="62929" y="666"/>
                  <a:pt x="62906" y="671"/>
                  <a:pt x="62884" y="662"/>
                </a:cubicBezTo>
                <a:cubicBezTo>
                  <a:pt x="62858" y="649"/>
                  <a:pt x="62848" y="587"/>
                  <a:pt x="62873" y="587"/>
                </a:cubicBezTo>
                <a:cubicBezTo>
                  <a:pt x="62875" y="587"/>
                  <a:pt x="62877" y="588"/>
                  <a:pt x="62879" y="588"/>
                </a:cubicBezTo>
                <a:lnTo>
                  <a:pt x="62787" y="528"/>
                </a:lnTo>
                <a:cubicBezTo>
                  <a:pt x="62815" y="501"/>
                  <a:pt x="62787" y="455"/>
                  <a:pt x="62773" y="423"/>
                </a:cubicBezTo>
                <a:cubicBezTo>
                  <a:pt x="62762" y="396"/>
                  <a:pt x="62767" y="349"/>
                  <a:pt x="62785" y="343"/>
                </a:cubicBezTo>
                <a:lnTo>
                  <a:pt x="62785" y="343"/>
                </a:lnTo>
                <a:lnTo>
                  <a:pt x="62796" y="345"/>
                </a:lnTo>
                <a:cubicBezTo>
                  <a:pt x="62794" y="344"/>
                  <a:pt x="62791" y="343"/>
                  <a:pt x="62789" y="343"/>
                </a:cubicBezTo>
                <a:cubicBezTo>
                  <a:pt x="62787" y="343"/>
                  <a:pt x="62786" y="343"/>
                  <a:pt x="62785" y="343"/>
                </a:cubicBezTo>
                <a:lnTo>
                  <a:pt x="62785" y="343"/>
                </a:lnTo>
                <a:lnTo>
                  <a:pt x="62594" y="317"/>
                </a:lnTo>
                <a:lnTo>
                  <a:pt x="62594" y="317"/>
                </a:lnTo>
                <a:cubicBezTo>
                  <a:pt x="62627" y="336"/>
                  <a:pt x="62650" y="368"/>
                  <a:pt x="62663" y="400"/>
                </a:cubicBezTo>
                <a:cubicBezTo>
                  <a:pt x="62676" y="438"/>
                  <a:pt x="62657" y="488"/>
                  <a:pt x="62625" y="488"/>
                </a:cubicBezTo>
                <a:cubicBezTo>
                  <a:pt x="62623" y="488"/>
                  <a:pt x="62620" y="488"/>
                  <a:pt x="62617" y="487"/>
                </a:cubicBezTo>
                <a:lnTo>
                  <a:pt x="62617" y="487"/>
                </a:lnTo>
                <a:lnTo>
                  <a:pt x="62677" y="551"/>
                </a:lnTo>
                <a:cubicBezTo>
                  <a:pt x="62661" y="575"/>
                  <a:pt x="62634" y="589"/>
                  <a:pt x="62610" y="589"/>
                </a:cubicBezTo>
                <a:cubicBezTo>
                  <a:pt x="62606" y="589"/>
                  <a:pt x="62603" y="589"/>
                  <a:pt x="62599" y="588"/>
                </a:cubicBezTo>
                <a:lnTo>
                  <a:pt x="62599" y="588"/>
                </a:lnTo>
                <a:lnTo>
                  <a:pt x="62668" y="639"/>
                </a:lnTo>
                <a:lnTo>
                  <a:pt x="62617" y="685"/>
                </a:lnTo>
                <a:lnTo>
                  <a:pt x="62668" y="740"/>
                </a:lnTo>
                <a:lnTo>
                  <a:pt x="62535" y="790"/>
                </a:lnTo>
                <a:cubicBezTo>
                  <a:pt x="62571" y="818"/>
                  <a:pt x="62599" y="850"/>
                  <a:pt x="62617" y="891"/>
                </a:cubicBezTo>
                <a:lnTo>
                  <a:pt x="62443" y="896"/>
                </a:lnTo>
                <a:lnTo>
                  <a:pt x="62663" y="1130"/>
                </a:lnTo>
                <a:lnTo>
                  <a:pt x="62292" y="1226"/>
                </a:lnTo>
                <a:cubicBezTo>
                  <a:pt x="62328" y="1276"/>
                  <a:pt x="62379" y="1313"/>
                  <a:pt x="62443" y="1332"/>
                </a:cubicBezTo>
                <a:lnTo>
                  <a:pt x="62379" y="1350"/>
                </a:lnTo>
                <a:cubicBezTo>
                  <a:pt x="62315" y="1313"/>
                  <a:pt x="62246" y="1290"/>
                  <a:pt x="62177" y="1276"/>
                </a:cubicBezTo>
                <a:lnTo>
                  <a:pt x="62214" y="1267"/>
                </a:lnTo>
                <a:lnTo>
                  <a:pt x="62177" y="1244"/>
                </a:lnTo>
                <a:cubicBezTo>
                  <a:pt x="62259" y="1194"/>
                  <a:pt x="62351" y="1157"/>
                  <a:pt x="62443" y="1130"/>
                </a:cubicBezTo>
                <a:lnTo>
                  <a:pt x="62113" y="1024"/>
                </a:lnTo>
                <a:cubicBezTo>
                  <a:pt x="62232" y="978"/>
                  <a:pt x="62305" y="969"/>
                  <a:pt x="62420" y="923"/>
                </a:cubicBezTo>
                <a:cubicBezTo>
                  <a:pt x="62296" y="905"/>
                  <a:pt x="62342" y="859"/>
                  <a:pt x="62223" y="822"/>
                </a:cubicBezTo>
                <a:lnTo>
                  <a:pt x="62278" y="763"/>
                </a:lnTo>
                <a:cubicBezTo>
                  <a:pt x="62214" y="735"/>
                  <a:pt x="62158" y="698"/>
                  <a:pt x="62113" y="648"/>
                </a:cubicBezTo>
                <a:lnTo>
                  <a:pt x="62168" y="584"/>
                </a:lnTo>
                <a:cubicBezTo>
                  <a:pt x="62149" y="556"/>
                  <a:pt x="62113" y="561"/>
                  <a:pt x="62080" y="551"/>
                </a:cubicBezTo>
                <a:cubicBezTo>
                  <a:pt x="62055" y="539"/>
                  <a:pt x="62049" y="477"/>
                  <a:pt x="62071" y="477"/>
                </a:cubicBezTo>
                <a:cubicBezTo>
                  <a:pt x="62073" y="477"/>
                  <a:pt x="62074" y="477"/>
                  <a:pt x="62076" y="478"/>
                </a:cubicBezTo>
                <a:lnTo>
                  <a:pt x="61989" y="414"/>
                </a:lnTo>
                <a:cubicBezTo>
                  <a:pt x="62012" y="391"/>
                  <a:pt x="61989" y="345"/>
                  <a:pt x="61970" y="313"/>
                </a:cubicBezTo>
                <a:cubicBezTo>
                  <a:pt x="61959" y="287"/>
                  <a:pt x="61963" y="240"/>
                  <a:pt x="61979" y="233"/>
                </a:cubicBezTo>
                <a:lnTo>
                  <a:pt x="61979" y="233"/>
                </a:lnTo>
                <a:lnTo>
                  <a:pt x="61993" y="235"/>
                </a:lnTo>
                <a:cubicBezTo>
                  <a:pt x="61990" y="233"/>
                  <a:pt x="61987" y="232"/>
                  <a:pt x="61984" y="232"/>
                </a:cubicBezTo>
                <a:cubicBezTo>
                  <a:pt x="61982" y="232"/>
                  <a:pt x="61981" y="232"/>
                  <a:pt x="61979" y="233"/>
                </a:cubicBezTo>
                <a:lnTo>
                  <a:pt x="61979" y="233"/>
                </a:lnTo>
                <a:lnTo>
                  <a:pt x="61791" y="203"/>
                </a:lnTo>
                <a:lnTo>
                  <a:pt x="61791" y="203"/>
                </a:lnTo>
                <a:cubicBezTo>
                  <a:pt x="61823" y="226"/>
                  <a:pt x="61851" y="253"/>
                  <a:pt x="61865" y="290"/>
                </a:cubicBezTo>
                <a:cubicBezTo>
                  <a:pt x="61873" y="328"/>
                  <a:pt x="61854" y="378"/>
                  <a:pt x="61822" y="378"/>
                </a:cubicBezTo>
                <a:cubicBezTo>
                  <a:pt x="61820" y="378"/>
                  <a:pt x="61817" y="378"/>
                  <a:pt x="61814" y="377"/>
                </a:cubicBezTo>
                <a:lnTo>
                  <a:pt x="61814" y="377"/>
                </a:lnTo>
                <a:lnTo>
                  <a:pt x="61856" y="423"/>
                </a:lnTo>
                <a:cubicBezTo>
                  <a:pt x="61842" y="423"/>
                  <a:pt x="61828" y="418"/>
                  <a:pt x="61819" y="414"/>
                </a:cubicBezTo>
                <a:cubicBezTo>
                  <a:pt x="61789" y="405"/>
                  <a:pt x="61783" y="344"/>
                  <a:pt x="61805" y="344"/>
                </a:cubicBezTo>
                <a:cubicBezTo>
                  <a:pt x="61806" y="344"/>
                  <a:pt x="61808" y="344"/>
                  <a:pt x="61810" y="345"/>
                </a:cubicBezTo>
                <a:lnTo>
                  <a:pt x="61723" y="281"/>
                </a:lnTo>
                <a:cubicBezTo>
                  <a:pt x="61745" y="258"/>
                  <a:pt x="61723" y="212"/>
                  <a:pt x="61709" y="180"/>
                </a:cubicBezTo>
                <a:cubicBezTo>
                  <a:pt x="61693" y="152"/>
                  <a:pt x="61701" y="101"/>
                  <a:pt x="61721" y="96"/>
                </a:cubicBezTo>
                <a:lnTo>
                  <a:pt x="61721" y="96"/>
                </a:lnTo>
                <a:lnTo>
                  <a:pt x="61732" y="97"/>
                </a:lnTo>
                <a:cubicBezTo>
                  <a:pt x="61729" y="96"/>
                  <a:pt x="61727" y="95"/>
                  <a:pt x="61724" y="95"/>
                </a:cubicBezTo>
                <a:cubicBezTo>
                  <a:pt x="61723" y="95"/>
                  <a:pt x="61722" y="95"/>
                  <a:pt x="61721" y="96"/>
                </a:cubicBezTo>
                <a:lnTo>
                  <a:pt x="61721" y="96"/>
                </a:lnTo>
                <a:lnTo>
                  <a:pt x="61525" y="70"/>
                </a:lnTo>
                <a:lnTo>
                  <a:pt x="61525" y="70"/>
                </a:lnTo>
                <a:cubicBezTo>
                  <a:pt x="61557" y="88"/>
                  <a:pt x="61585" y="120"/>
                  <a:pt x="61599" y="157"/>
                </a:cubicBezTo>
                <a:cubicBezTo>
                  <a:pt x="61612" y="192"/>
                  <a:pt x="61587" y="244"/>
                  <a:pt x="61557" y="244"/>
                </a:cubicBezTo>
                <a:cubicBezTo>
                  <a:pt x="61555" y="244"/>
                  <a:pt x="61554" y="244"/>
                  <a:pt x="61553" y="244"/>
                </a:cubicBezTo>
                <a:lnTo>
                  <a:pt x="61553" y="244"/>
                </a:lnTo>
                <a:lnTo>
                  <a:pt x="61608" y="308"/>
                </a:lnTo>
                <a:cubicBezTo>
                  <a:pt x="61597" y="330"/>
                  <a:pt x="61575" y="343"/>
                  <a:pt x="61550" y="343"/>
                </a:cubicBezTo>
                <a:cubicBezTo>
                  <a:pt x="61543" y="343"/>
                  <a:pt x="61536" y="342"/>
                  <a:pt x="61530" y="340"/>
                </a:cubicBezTo>
                <a:lnTo>
                  <a:pt x="61530" y="340"/>
                </a:lnTo>
                <a:cubicBezTo>
                  <a:pt x="61557" y="359"/>
                  <a:pt x="61580" y="377"/>
                  <a:pt x="61603" y="395"/>
                </a:cubicBezTo>
                <a:lnTo>
                  <a:pt x="61548" y="437"/>
                </a:lnTo>
                <a:lnTo>
                  <a:pt x="61603" y="496"/>
                </a:lnTo>
                <a:lnTo>
                  <a:pt x="61470" y="547"/>
                </a:lnTo>
                <a:cubicBezTo>
                  <a:pt x="61507" y="570"/>
                  <a:pt x="61534" y="606"/>
                  <a:pt x="61553" y="648"/>
                </a:cubicBezTo>
                <a:lnTo>
                  <a:pt x="61420" y="648"/>
                </a:lnTo>
                <a:cubicBezTo>
                  <a:pt x="61397" y="634"/>
                  <a:pt x="61374" y="620"/>
                  <a:pt x="61351" y="616"/>
                </a:cubicBezTo>
                <a:lnTo>
                  <a:pt x="61410" y="556"/>
                </a:lnTo>
                <a:cubicBezTo>
                  <a:pt x="61346" y="533"/>
                  <a:pt x="61287" y="492"/>
                  <a:pt x="61241" y="441"/>
                </a:cubicBezTo>
                <a:lnTo>
                  <a:pt x="61300" y="382"/>
                </a:lnTo>
                <a:cubicBezTo>
                  <a:pt x="61282" y="350"/>
                  <a:pt x="61241" y="354"/>
                  <a:pt x="61213" y="345"/>
                </a:cubicBezTo>
                <a:cubicBezTo>
                  <a:pt x="61187" y="332"/>
                  <a:pt x="61178" y="271"/>
                  <a:pt x="61203" y="271"/>
                </a:cubicBezTo>
                <a:cubicBezTo>
                  <a:pt x="61205" y="271"/>
                  <a:pt x="61207" y="271"/>
                  <a:pt x="61209" y="271"/>
                </a:cubicBezTo>
                <a:lnTo>
                  <a:pt x="61117" y="212"/>
                </a:lnTo>
                <a:cubicBezTo>
                  <a:pt x="61140" y="184"/>
                  <a:pt x="61117" y="143"/>
                  <a:pt x="61103" y="106"/>
                </a:cubicBezTo>
                <a:cubicBezTo>
                  <a:pt x="61087" y="79"/>
                  <a:pt x="61095" y="32"/>
                  <a:pt x="61114" y="27"/>
                </a:cubicBezTo>
                <a:lnTo>
                  <a:pt x="61114" y="27"/>
                </a:lnTo>
                <a:lnTo>
                  <a:pt x="61126" y="28"/>
                </a:lnTo>
                <a:cubicBezTo>
                  <a:pt x="61123" y="27"/>
                  <a:pt x="61121" y="26"/>
                  <a:pt x="61118" y="26"/>
                </a:cubicBezTo>
                <a:cubicBezTo>
                  <a:pt x="61117" y="26"/>
                  <a:pt x="61116" y="26"/>
                  <a:pt x="61114" y="27"/>
                </a:cubicBezTo>
                <a:lnTo>
                  <a:pt x="61114" y="27"/>
                </a:lnTo>
                <a:lnTo>
                  <a:pt x="60919" y="1"/>
                </a:lnTo>
                <a:lnTo>
                  <a:pt x="60919" y="1"/>
                </a:lnTo>
                <a:cubicBezTo>
                  <a:pt x="60956" y="19"/>
                  <a:pt x="60979" y="51"/>
                  <a:pt x="60993" y="88"/>
                </a:cubicBezTo>
                <a:cubicBezTo>
                  <a:pt x="61006" y="122"/>
                  <a:pt x="60983" y="172"/>
                  <a:pt x="60954" y="172"/>
                </a:cubicBezTo>
                <a:cubicBezTo>
                  <a:pt x="60952" y="172"/>
                  <a:pt x="60949" y="171"/>
                  <a:pt x="60947" y="171"/>
                </a:cubicBezTo>
                <a:lnTo>
                  <a:pt x="60947" y="171"/>
                </a:lnTo>
                <a:lnTo>
                  <a:pt x="61002" y="235"/>
                </a:lnTo>
                <a:cubicBezTo>
                  <a:pt x="60990" y="259"/>
                  <a:pt x="60964" y="272"/>
                  <a:pt x="60936" y="272"/>
                </a:cubicBezTo>
                <a:cubicBezTo>
                  <a:pt x="60932" y="272"/>
                  <a:pt x="60928" y="272"/>
                  <a:pt x="60924" y="271"/>
                </a:cubicBezTo>
                <a:lnTo>
                  <a:pt x="60924" y="271"/>
                </a:lnTo>
                <a:lnTo>
                  <a:pt x="60993" y="322"/>
                </a:lnTo>
                <a:lnTo>
                  <a:pt x="60952" y="359"/>
                </a:lnTo>
                <a:cubicBezTo>
                  <a:pt x="60933" y="354"/>
                  <a:pt x="60915" y="350"/>
                  <a:pt x="60901" y="345"/>
                </a:cubicBezTo>
                <a:cubicBezTo>
                  <a:pt x="60871" y="332"/>
                  <a:pt x="60865" y="271"/>
                  <a:pt x="60887" y="271"/>
                </a:cubicBezTo>
                <a:cubicBezTo>
                  <a:pt x="60889" y="271"/>
                  <a:pt x="60890" y="271"/>
                  <a:pt x="60892" y="271"/>
                </a:cubicBezTo>
                <a:lnTo>
                  <a:pt x="60805" y="212"/>
                </a:lnTo>
                <a:cubicBezTo>
                  <a:pt x="60828" y="184"/>
                  <a:pt x="60805" y="143"/>
                  <a:pt x="60791" y="106"/>
                </a:cubicBezTo>
                <a:cubicBezTo>
                  <a:pt x="60775" y="79"/>
                  <a:pt x="60780" y="31"/>
                  <a:pt x="60801" y="27"/>
                </a:cubicBezTo>
                <a:lnTo>
                  <a:pt x="60801" y="27"/>
                </a:lnTo>
                <a:lnTo>
                  <a:pt x="60814" y="28"/>
                </a:lnTo>
                <a:cubicBezTo>
                  <a:pt x="60811" y="27"/>
                  <a:pt x="60808" y="26"/>
                  <a:pt x="60805" y="26"/>
                </a:cubicBezTo>
                <a:cubicBezTo>
                  <a:pt x="60804" y="26"/>
                  <a:pt x="60803" y="26"/>
                  <a:pt x="60801" y="27"/>
                </a:cubicBezTo>
                <a:lnTo>
                  <a:pt x="60801" y="27"/>
                </a:lnTo>
                <a:lnTo>
                  <a:pt x="60607" y="1"/>
                </a:lnTo>
                <a:close/>
              </a:path>
            </a:pathLst>
          </a:custGeom>
          <a:gradFill>
            <a:gsLst>
              <a:gs pos="0">
                <a:srgbClr val="A2C2C8"/>
              </a:gs>
              <a:gs pos="100000">
                <a:srgbClr val="5E838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9"/>
          <p:cNvSpPr/>
          <p:nvPr/>
        </p:nvSpPr>
        <p:spPr>
          <a:xfrm>
            <a:off x="-627513" y="5415262"/>
            <a:ext cx="10399036" cy="946150"/>
          </a:xfrm>
          <a:custGeom>
            <a:rect b="b" l="l" r="r" t="t"/>
            <a:pathLst>
              <a:path extrusionOk="0" h="10099" w="139444">
                <a:moveTo>
                  <a:pt x="1" y="1"/>
                </a:moveTo>
                <a:lnTo>
                  <a:pt x="1" y="1180"/>
                </a:lnTo>
                <a:cubicBezTo>
                  <a:pt x="3424" y="3204"/>
                  <a:pt x="7715" y="2575"/>
                  <a:pt x="11666" y="3016"/>
                </a:cubicBezTo>
                <a:cubicBezTo>
                  <a:pt x="15994" y="3502"/>
                  <a:pt x="20041" y="5328"/>
                  <a:pt x="24171" y="6724"/>
                </a:cubicBezTo>
                <a:cubicBezTo>
                  <a:pt x="30815" y="8967"/>
                  <a:pt x="37830" y="10098"/>
                  <a:pt x="44844" y="10098"/>
                </a:cubicBezTo>
                <a:cubicBezTo>
                  <a:pt x="49380" y="10098"/>
                  <a:pt x="53915" y="9625"/>
                  <a:pt x="58350" y="8674"/>
                </a:cubicBezTo>
                <a:cubicBezTo>
                  <a:pt x="64839" y="7279"/>
                  <a:pt x="71085" y="4888"/>
                  <a:pt x="77597" y="3612"/>
                </a:cubicBezTo>
                <a:cubicBezTo>
                  <a:pt x="81562" y="2833"/>
                  <a:pt x="85600" y="2473"/>
                  <a:pt x="89641" y="2473"/>
                </a:cubicBezTo>
                <a:cubicBezTo>
                  <a:pt x="92550" y="2473"/>
                  <a:pt x="95461" y="2659"/>
                  <a:pt x="98348" y="3011"/>
                </a:cubicBezTo>
                <a:cubicBezTo>
                  <a:pt x="102728" y="3546"/>
                  <a:pt x="107105" y="4453"/>
                  <a:pt x="111502" y="4453"/>
                </a:cubicBezTo>
                <a:cubicBezTo>
                  <a:pt x="112159" y="4453"/>
                  <a:pt x="112816" y="4432"/>
                  <a:pt x="113474" y="4388"/>
                </a:cubicBezTo>
                <a:cubicBezTo>
                  <a:pt x="117879" y="4085"/>
                  <a:pt x="122133" y="2690"/>
                  <a:pt x="126484" y="1896"/>
                </a:cubicBezTo>
                <a:cubicBezTo>
                  <a:pt x="128254" y="1575"/>
                  <a:pt x="130083" y="1362"/>
                  <a:pt x="131892" y="1362"/>
                </a:cubicBezTo>
                <a:cubicBezTo>
                  <a:pt x="134530" y="1362"/>
                  <a:pt x="137127" y="1814"/>
                  <a:pt x="139443" y="3039"/>
                </a:cubicBezTo>
                <a:lnTo>
                  <a:pt x="139443" y="1"/>
                </a:lnTo>
                <a:close/>
              </a:path>
            </a:pathLst>
          </a:custGeom>
          <a:gradFill>
            <a:gsLst>
              <a:gs pos="0">
                <a:srgbClr val="24657F"/>
              </a:gs>
              <a:gs pos="100000">
                <a:srgbClr val="08131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9"/>
          <p:cNvGrpSpPr/>
          <p:nvPr/>
        </p:nvGrpSpPr>
        <p:grpSpPr>
          <a:xfrm flipH="1" rot="10800000">
            <a:off x="27380" y="5643374"/>
            <a:ext cx="1515538" cy="1242189"/>
            <a:chOff x="-3000258" y="8"/>
            <a:chExt cx="723718" cy="593157"/>
          </a:xfrm>
        </p:grpSpPr>
        <p:sp>
          <p:nvSpPr>
            <p:cNvPr id="175" name="Google Shape;175;p9"/>
            <p:cNvSpPr/>
            <p:nvPr/>
          </p:nvSpPr>
          <p:spPr>
            <a:xfrm>
              <a:off x="-2951826" y="139032"/>
              <a:ext cx="311362" cy="454132"/>
            </a:xfrm>
            <a:custGeom>
              <a:rect b="b" l="l" r="r" t="t"/>
              <a:pathLst>
                <a:path extrusionOk="0" h="9339" w="6403">
                  <a:moveTo>
                    <a:pt x="175" y="7797"/>
                  </a:moveTo>
                  <a:lnTo>
                    <a:pt x="1547" y="7329"/>
                  </a:lnTo>
                  <a:cubicBezTo>
                    <a:pt x="1230" y="7338"/>
                    <a:pt x="923" y="7242"/>
                    <a:pt x="671" y="7058"/>
                  </a:cubicBezTo>
                  <a:lnTo>
                    <a:pt x="1758" y="6723"/>
                  </a:lnTo>
                  <a:cubicBezTo>
                    <a:pt x="1386" y="6567"/>
                    <a:pt x="1056" y="6319"/>
                    <a:pt x="808" y="6003"/>
                  </a:cubicBezTo>
                  <a:lnTo>
                    <a:pt x="1662" y="5713"/>
                  </a:lnTo>
                  <a:lnTo>
                    <a:pt x="1304" y="5484"/>
                  </a:lnTo>
                  <a:lnTo>
                    <a:pt x="1634" y="5337"/>
                  </a:lnTo>
                  <a:cubicBezTo>
                    <a:pt x="1446" y="5131"/>
                    <a:pt x="1299" y="4892"/>
                    <a:pt x="1207" y="4630"/>
                  </a:cubicBezTo>
                  <a:lnTo>
                    <a:pt x="1845" y="4442"/>
                  </a:lnTo>
                  <a:cubicBezTo>
                    <a:pt x="1584" y="4364"/>
                    <a:pt x="1350" y="4199"/>
                    <a:pt x="1189" y="3974"/>
                  </a:cubicBezTo>
                  <a:lnTo>
                    <a:pt x="2823" y="3570"/>
                  </a:lnTo>
                  <a:lnTo>
                    <a:pt x="1855" y="2542"/>
                  </a:lnTo>
                  <a:lnTo>
                    <a:pt x="2625" y="2529"/>
                  </a:lnTo>
                  <a:cubicBezTo>
                    <a:pt x="2547" y="2350"/>
                    <a:pt x="2419" y="2194"/>
                    <a:pt x="2258" y="2084"/>
                  </a:cubicBezTo>
                  <a:lnTo>
                    <a:pt x="2841" y="1859"/>
                  </a:lnTo>
                  <a:cubicBezTo>
                    <a:pt x="2763" y="1771"/>
                    <a:pt x="2685" y="1684"/>
                    <a:pt x="2612" y="1602"/>
                  </a:cubicBezTo>
                  <a:lnTo>
                    <a:pt x="2841" y="1409"/>
                  </a:lnTo>
                  <a:lnTo>
                    <a:pt x="2538" y="1180"/>
                  </a:lnTo>
                  <a:cubicBezTo>
                    <a:pt x="2671" y="1212"/>
                    <a:pt x="2804" y="1152"/>
                    <a:pt x="2873" y="1033"/>
                  </a:cubicBezTo>
                  <a:cubicBezTo>
                    <a:pt x="2791" y="936"/>
                    <a:pt x="2713" y="845"/>
                    <a:pt x="2635" y="753"/>
                  </a:cubicBezTo>
                  <a:cubicBezTo>
                    <a:pt x="2782" y="780"/>
                    <a:pt x="2892" y="546"/>
                    <a:pt x="2841" y="372"/>
                  </a:cubicBezTo>
                  <a:cubicBezTo>
                    <a:pt x="2791" y="202"/>
                    <a:pt x="2653" y="92"/>
                    <a:pt x="2520" y="0"/>
                  </a:cubicBezTo>
                  <a:lnTo>
                    <a:pt x="3419" y="119"/>
                  </a:lnTo>
                  <a:cubicBezTo>
                    <a:pt x="3291" y="55"/>
                    <a:pt x="3240" y="331"/>
                    <a:pt x="3314" y="473"/>
                  </a:cubicBezTo>
                  <a:cubicBezTo>
                    <a:pt x="3383" y="615"/>
                    <a:pt x="3484" y="808"/>
                    <a:pt x="3378" y="918"/>
                  </a:cubicBezTo>
                  <a:cubicBezTo>
                    <a:pt x="3511" y="1010"/>
                    <a:pt x="3640" y="1097"/>
                    <a:pt x="3768" y="1189"/>
                  </a:cubicBezTo>
                  <a:cubicBezTo>
                    <a:pt x="3640" y="1147"/>
                    <a:pt x="3667" y="1455"/>
                    <a:pt x="3796" y="1505"/>
                  </a:cubicBezTo>
                  <a:cubicBezTo>
                    <a:pt x="3924" y="1556"/>
                    <a:pt x="4094" y="1524"/>
                    <a:pt x="4172" y="1657"/>
                  </a:cubicBezTo>
                  <a:cubicBezTo>
                    <a:pt x="4085" y="1749"/>
                    <a:pt x="3998" y="1840"/>
                    <a:pt x="3906" y="1932"/>
                  </a:cubicBezTo>
                  <a:cubicBezTo>
                    <a:pt x="4117" y="2152"/>
                    <a:pt x="4365" y="2322"/>
                    <a:pt x="4645" y="2441"/>
                  </a:cubicBezTo>
                  <a:lnTo>
                    <a:pt x="4392" y="2694"/>
                  </a:lnTo>
                  <a:cubicBezTo>
                    <a:pt x="4920" y="2868"/>
                    <a:pt x="4727" y="3066"/>
                    <a:pt x="5269" y="3148"/>
                  </a:cubicBezTo>
                  <a:cubicBezTo>
                    <a:pt x="4755" y="3346"/>
                    <a:pt x="4438" y="3396"/>
                    <a:pt x="3920" y="3593"/>
                  </a:cubicBezTo>
                  <a:cubicBezTo>
                    <a:pt x="4323" y="3722"/>
                    <a:pt x="4966" y="3924"/>
                    <a:pt x="5370" y="4052"/>
                  </a:cubicBezTo>
                  <a:cubicBezTo>
                    <a:pt x="4966" y="4167"/>
                    <a:pt x="4383" y="4360"/>
                    <a:pt x="4048" y="4649"/>
                  </a:cubicBezTo>
                  <a:cubicBezTo>
                    <a:pt x="4530" y="4699"/>
                    <a:pt x="5090" y="4975"/>
                    <a:pt x="5521" y="5232"/>
                  </a:cubicBezTo>
                  <a:cubicBezTo>
                    <a:pt x="5117" y="5323"/>
                    <a:pt x="4631" y="5406"/>
                    <a:pt x="4287" y="5677"/>
                  </a:cubicBezTo>
                  <a:cubicBezTo>
                    <a:pt x="4837" y="5897"/>
                    <a:pt x="5319" y="6214"/>
                    <a:pt x="5870" y="6429"/>
                  </a:cubicBezTo>
                  <a:cubicBezTo>
                    <a:pt x="5296" y="6613"/>
                    <a:pt x="5310" y="6714"/>
                    <a:pt x="4736" y="6893"/>
                  </a:cubicBezTo>
                  <a:cubicBezTo>
                    <a:pt x="5067" y="7049"/>
                    <a:pt x="6099" y="7191"/>
                    <a:pt x="6402" y="7416"/>
                  </a:cubicBezTo>
                  <a:cubicBezTo>
                    <a:pt x="5994" y="7430"/>
                    <a:pt x="4879" y="7632"/>
                    <a:pt x="4539" y="7898"/>
                  </a:cubicBezTo>
                  <a:lnTo>
                    <a:pt x="5943" y="8141"/>
                  </a:lnTo>
                  <a:cubicBezTo>
                    <a:pt x="5718" y="8256"/>
                    <a:pt x="5494" y="8361"/>
                    <a:pt x="5273" y="8485"/>
                  </a:cubicBezTo>
                  <a:cubicBezTo>
                    <a:pt x="5622" y="8471"/>
                    <a:pt x="5975" y="8522"/>
                    <a:pt x="6288" y="8715"/>
                  </a:cubicBezTo>
                  <a:cubicBezTo>
                    <a:pt x="4163" y="9265"/>
                    <a:pt x="2098" y="9339"/>
                    <a:pt x="1" y="8664"/>
                  </a:cubicBezTo>
                  <a:cubicBezTo>
                    <a:pt x="505" y="8673"/>
                    <a:pt x="1024" y="8600"/>
                    <a:pt x="1497" y="8389"/>
                  </a:cubicBezTo>
                  <a:cubicBezTo>
                    <a:pt x="1249" y="8320"/>
                    <a:pt x="349" y="7737"/>
                    <a:pt x="175" y="7797"/>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p:nvPr/>
          </p:nvSpPr>
          <p:spPr>
            <a:xfrm>
              <a:off x="-2726682" y="8"/>
              <a:ext cx="360670" cy="526247"/>
            </a:xfrm>
            <a:custGeom>
              <a:rect b="b" l="l" r="r" t="t"/>
              <a:pathLst>
                <a:path extrusionOk="0" h="10822" w="7417">
                  <a:moveTo>
                    <a:pt x="207" y="9031"/>
                  </a:moveTo>
                  <a:lnTo>
                    <a:pt x="1800" y="8485"/>
                  </a:lnTo>
                  <a:cubicBezTo>
                    <a:pt x="1433" y="8499"/>
                    <a:pt x="1075" y="8389"/>
                    <a:pt x="781" y="8173"/>
                  </a:cubicBezTo>
                  <a:lnTo>
                    <a:pt x="2043" y="7783"/>
                  </a:lnTo>
                  <a:cubicBezTo>
                    <a:pt x="1612" y="7604"/>
                    <a:pt x="1231" y="7320"/>
                    <a:pt x="942" y="6948"/>
                  </a:cubicBezTo>
                  <a:lnTo>
                    <a:pt x="1933" y="6622"/>
                  </a:lnTo>
                  <a:lnTo>
                    <a:pt x="1520" y="6351"/>
                  </a:lnTo>
                  <a:lnTo>
                    <a:pt x="1901" y="6182"/>
                  </a:lnTo>
                  <a:cubicBezTo>
                    <a:pt x="1680" y="5948"/>
                    <a:pt x="1515" y="5668"/>
                    <a:pt x="1410" y="5365"/>
                  </a:cubicBezTo>
                  <a:lnTo>
                    <a:pt x="2149" y="5149"/>
                  </a:lnTo>
                  <a:cubicBezTo>
                    <a:pt x="1841" y="5057"/>
                    <a:pt x="1570" y="4865"/>
                    <a:pt x="1382" y="4603"/>
                  </a:cubicBezTo>
                  <a:lnTo>
                    <a:pt x="3277" y="4135"/>
                  </a:lnTo>
                  <a:lnTo>
                    <a:pt x="2153" y="2946"/>
                  </a:lnTo>
                  <a:lnTo>
                    <a:pt x="3048" y="2928"/>
                  </a:lnTo>
                  <a:cubicBezTo>
                    <a:pt x="2956" y="2721"/>
                    <a:pt x="2809" y="2542"/>
                    <a:pt x="2621" y="2414"/>
                  </a:cubicBezTo>
                  <a:lnTo>
                    <a:pt x="3296" y="2152"/>
                  </a:lnTo>
                  <a:lnTo>
                    <a:pt x="3030" y="1854"/>
                  </a:lnTo>
                  <a:lnTo>
                    <a:pt x="3296" y="1629"/>
                  </a:lnTo>
                  <a:lnTo>
                    <a:pt x="2942" y="1368"/>
                  </a:lnTo>
                  <a:cubicBezTo>
                    <a:pt x="3098" y="1404"/>
                    <a:pt x="3255" y="1336"/>
                    <a:pt x="3333" y="1198"/>
                  </a:cubicBezTo>
                  <a:lnTo>
                    <a:pt x="3057" y="872"/>
                  </a:lnTo>
                  <a:cubicBezTo>
                    <a:pt x="3227" y="909"/>
                    <a:pt x="3351" y="633"/>
                    <a:pt x="3296" y="432"/>
                  </a:cubicBezTo>
                  <a:cubicBezTo>
                    <a:pt x="3236" y="234"/>
                    <a:pt x="3076" y="110"/>
                    <a:pt x="2924" y="0"/>
                  </a:cubicBezTo>
                  <a:lnTo>
                    <a:pt x="3966" y="138"/>
                  </a:lnTo>
                  <a:cubicBezTo>
                    <a:pt x="3814" y="64"/>
                    <a:pt x="3759" y="381"/>
                    <a:pt x="3842" y="546"/>
                  </a:cubicBezTo>
                  <a:cubicBezTo>
                    <a:pt x="3925" y="711"/>
                    <a:pt x="4039" y="936"/>
                    <a:pt x="3920" y="1065"/>
                  </a:cubicBezTo>
                  <a:lnTo>
                    <a:pt x="4374" y="1377"/>
                  </a:lnTo>
                  <a:cubicBezTo>
                    <a:pt x="4218" y="1331"/>
                    <a:pt x="4250" y="1684"/>
                    <a:pt x="4402" y="1744"/>
                  </a:cubicBezTo>
                  <a:cubicBezTo>
                    <a:pt x="4553" y="1799"/>
                    <a:pt x="4751" y="1767"/>
                    <a:pt x="4838" y="1923"/>
                  </a:cubicBezTo>
                  <a:lnTo>
                    <a:pt x="4530" y="2240"/>
                  </a:lnTo>
                  <a:cubicBezTo>
                    <a:pt x="4773" y="2492"/>
                    <a:pt x="5063" y="2694"/>
                    <a:pt x="5384" y="2827"/>
                  </a:cubicBezTo>
                  <a:lnTo>
                    <a:pt x="5095" y="3125"/>
                  </a:lnTo>
                  <a:cubicBezTo>
                    <a:pt x="5710" y="3323"/>
                    <a:pt x="5480" y="3552"/>
                    <a:pt x="6113" y="3644"/>
                  </a:cubicBezTo>
                  <a:cubicBezTo>
                    <a:pt x="5512" y="3873"/>
                    <a:pt x="5150" y="3933"/>
                    <a:pt x="4549" y="4162"/>
                  </a:cubicBezTo>
                  <a:cubicBezTo>
                    <a:pt x="5017" y="4314"/>
                    <a:pt x="5756" y="4543"/>
                    <a:pt x="6224" y="4695"/>
                  </a:cubicBezTo>
                  <a:cubicBezTo>
                    <a:pt x="5760" y="4832"/>
                    <a:pt x="5086" y="5053"/>
                    <a:pt x="4691" y="5388"/>
                  </a:cubicBezTo>
                  <a:cubicBezTo>
                    <a:pt x="5251" y="5443"/>
                    <a:pt x="5898" y="5764"/>
                    <a:pt x="6403" y="6062"/>
                  </a:cubicBezTo>
                  <a:cubicBezTo>
                    <a:pt x="5930" y="6172"/>
                    <a:pt x="5370" y="6264"/>
                    <a:pt x="4966" y="6581"/>
                  </a:cubicBezTo>
                  <a:cubicBezTo>
                    <a:pt x="5609" y="6833"/>
                    <a:pt x="6164" y="7196"/>
                    <a:pt x="6802" y="7448"/>
                  </a:cubicBezTo>
                  <a:cubicBezTo>
                    <a:pt x="6141" y="7659"/>
                    <a:pt x="6150" y="7779"/>
                    <a:pt x="5489" y="7990"/>
                  </a:cubicBezTo>
                  <a:cubicBezTo>
                    <a:pt x="5875" y="8169"/>
                    <a:pt x="7068" y="8329"/>
                    <a:pt x="7417" y="8595"/>
                  </a:cubicBezTo>
                  <a:cubicBezTo>
                    <a:pt x="6944" y="8609"/>
                    <a:pt x="5650" y="8843"/>
                    <a:pt x="5255" y="9151"/>
                  </a:cubicBezTo>
                  <a:lnTo>
                    <a:pt x="6889" y="9440"/>
                  </a:lnTo>
                  <a:cubicBezTo>
                    <a:pt x="6627" y="9568"/>
                    <a:pt x="6366" y="9692"/>
                    <a:pt x="6109" y="9834"/>
                  </a:cubicBezTo>
                  <a:cubicBezTo>
                    <a:pt x="6513" y="9816"/>
                    <a:pt x="6921" y="9871"/>
                    <a:pt x="7284" y="10096"/>
                  </a:cubicBezTo>
                  <a:cubicBezTo>
                    <a:pt x="4819" y="10729"/>
                    <a:pt x="2433" y="10821"/>
                    <a:pt x="1" y="10036"/>
                  </a:cubicBezTo>
                  <a:cubicBezTo>
                    <a:pt x="584" y="10046"/>
                    <a:pt x="1189" y="9963"/>
                    <a:pt x="1736" y="9720"/>
                  </a:cubicBezTo>
                  <a:cubicBezTo>
                    <a:pt x="1456" y="9637"/>
                    <a:pt x="409" y="8963"/>
                    <a:pt x="207" y="903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2802978" y="197044"/>
              <a:ext cx="230105" cy="335432"/>
            </a:xfrm>
            <a:custGeom>
              <a:rect b="b" l="l" r="r" t="t"/>
              <a:pathLst>
                <a:path extrusionOk="0" h="6898" w="4732">
                  <a:moveTo>
                    <a:pt x="129" y="5764"/>
                  </a:moveTo>
                  <a:lnTo>
                    <a:pt x="1143" y="5415"/>
                  </a:lnTo>
                  <a:cubicBezTo>
                    <a:pt x="914" y="5425"/>
                    <a:pt x="684" y="5356"/>
                    <a:pt x="496" y="5218"/>
                  </a:cubicBezTo>
                  <a:lnTo>
                    <a:pt x="1299" y="4970"/>
                  </a:lnTo>
                  <a:cubicBezTo>
                    <a:pt x="1024" y="4855"/>
                    <a:pt x="781" y="4672"/>
                    <a:pt x="597" y="4438"/>
                  </a:cubicBezTo>
                  <a:lnTo>
                    <a:pt x="1226" y="4227"/>
                  </a:lnTo>
                  <a:lnTo>
                    <a:pt x="960" y="4052"/>
                  </a:lnTo>
                  <a:lnTo>
                    <a:pt x="1207" y="3942"/>
                  </a:lnTo>
                  <a:cubicBezTo>
                    <a:pt x="1065" y="3791"/>
                    <a:pt x="960" y="3616"/>
                    <a:pt x="891" y="3419"/>
                  </a:cubicBezTo>
                  <a:lnTo>
                    <a:pt x="1363" y="3281"/>
                  </a:lnTo>
                  <a:cubicBezTo>
                    <a:pt x="1166" y="3226"/>
                    <a:pt x="996" y="3102"/>
                    <a:pt x="877" y="2937"/>
                  </a:cubicBezTo>
                  <a:lnTo>
                    <a:pt x="2084" y="2639"/>
                  </a:lnTo>
                  <a:lnTo>
                    <a:pt x="1373" y="1882"/>
                  </a:lnTo>
                  <a:lnTo>
                    <a:pt x="1946" y="1873"/>
                  </a:lnTo>
                  <a:cubicBezTo>
                    <a:pt x="1887" y="1740"/>
                    <a:pt x="1795" y="1625"/>
                    <a:pt x="1675" y="1542"/>
                  </a:cubicBezTo>
                  <a:lnTo>
                    <a:pt x="2102" y="1377"/>
                  </a:lnTo>
                  <a:lnTo>
                    <a:pt x="1932" y="1184"/>
                  </a:lnTo>
                  <a:lnTo>
                    <a:pt x="2102" y="1042"/>
                  </a:lnTo>
                  <a:lnTo>
                    <a:pt x="1882" y="872"/>
                  </a:lnTo>
                  <a:cubicBezTo>
                    <a:pt x="1978" y="895"/>
                    <a:pt x="2079" y="849"/>
                    <a:pt x="2125" y="762"/>
                  </a:cubicBezTo>
                  <a:lnTo>
                    <a:pt x="1951" y="556"/>
                  </a:lnTo>
                  <a:cubicBezTo>
                    <a:pt x="2061" y="578"/>
                    <a:pt x="2139" y="404"/>
                    <a:pt x="2102" y="276"/>
                  </a:cubicBezTo>
                  <a:cubicBezTo>
                    <a:pt x="2066" y="147"/>
                    <a:pt x="1965" y="69"/>
                    <a:pt x="1868" y="0"/>
                  </a:cubicBezTo>
                  <a:lnTo>
                    <a:pt x="2529" y="87"/>
                  </a:lnTo>
                  <a:cubicBezTo>
                    <a:pt x="2437" y="42"/>
                    <a:pt x="2401" y="243"/>
                    <a:pt x="2451" y="349"/>
                  </a:cubicBezTo>
                  <a:cubicBezTo>
                    <a:pt x="2506" y="455"/>
                    <a:pt x="2579" y="597"/>
                    <a:pt x="2501" y="679"/>
                  </a:cubicBezTo>
                  <a:lnTo>
                    <a:pt x="2791" y="881"/>
                  </a:lnTo>
                  <a:cubicBezTo>
                    <a:pt x="2694" y="849"/>
                    <a:pt x="2713" y="1074"/>
                    <a:pt x="2809" y="1111"/>
                  </a:cubicBezTo>
                  <a:cubicBezTo>
                    <a:pt x="2905" y="1143"/>
                    <a:pt x="3034" y="1125"/>
                    <a:pt x="3089" y="1226"/>
                  </a:cubicBezTo>
                  <a:lnTo>
                    <a:pt x="2892" y="1427"/>
                  </a:lnTo>
                  <a:cubicBezTo>
                    <a:pt x="3048" y="1588"/>
                    <a:pt x="3231" y="1717"/>
                    <a:pt x="3438" y="1804"/>
                  </a:cubicBezTo>
                  <a:cubicBezTo>
                    <a:pt x="3373" y="1863"/>
                    <a:pt x="3314" y="1928"/>
                    <a:pt x="3249" y="1992"/>
                  </a:cubicBezTo>
                  <a:cubicBezTo>
                    <a:pt x="3644" y="2116"/>
                    <a:pt x="3497" y="2263"/>
                    <a:pt x="3901" y="2322"/>
                  </a:cubicBezTo>
                  <a:cubicBezTo>
                    <a:pt x="3516" y="2469"/>
                    <a:pt x="3286" y="2506"/>
                    <a:pt x="2901" y="2653"/>
                  </a:cubicBezTo>
                  <a:cubicBezTo>
                    <a:pt x="3199" y="2749"/>
                    <a:pt x="3672" y="2896"/>
                    <a:pt x="3970" y="2992"/>
                  </a:cubicBezTo>
                  <a:cubicBezTo>
                    <a:pt x="3676" y="3080"/>
                    <a:pt x="3245" y="3222"/>
                    <a:pt x="2997" y="3433"/>
                  </a:cubicBezTo>
                  <a:cubicBezTo>
                    <a:pt x="3355" y="3470"/>
                    <a:pt x="3768" y="3676"/>
                    <a:pt x="4085" y="3864"/>
                  </a:cubicBezTo>
                  <a:cubicBezTo>
                    <a:pt x="3786" y="3933"/>
                    <a:pt x="3428" y="3993"/>
                    <a:pt x="3167" y="4195"/>
                  </a:cubicBezTo>
                  <a:cubicBezTo>
                    <a:pt x="3580" y="4360"/>
                    <a:pt x="3933" y="4589"/>
                    <a:pt x="4342" y="4750"/>
                  </a:cubicBezTo>
                  <a:cubicBezTo>
                    <a:pt x="3919" y="4888"/>
                    <a:pt x="3924" y="4961"/>
                    <a:pt x="3502" y="5094"/>
                  </a:cubicBezTo>
                  <a:cubicBezTo>
                    <a:pt x="3750" y="5209"/>
                    <a:pt x="4511" y="5314"/>
                    <a:pt x="4732" y="5484"/>
                  </a:cubicBezTo>
                  <a:cubicBezTo>
                    <a:pt x="4433" y="5493"/>
                    <a:pt x="3607" y="5640"/>
                    <a:pt x="3355" y="5838"/>
                  </a:cubicBezTo>
                  <a:lnTo>
                    <a:pt x="4397" y="6016"/>
                  </a:lnTo>
                  <a:cubicBezTo>
                    <a:pt x="4232" y="6099"/>
                    <a:pt x="4062" y="6182"/>
                    <a:pt x="3901" y="6273"/>
                  </a:cubicBezTo>
                  <a:cubicBezTo>
                    <a:pt x="4158" y="6251"/>
                    <a:pt x="4420" y="6310"/>
                    <a:pt x="4645" y="6439"/>
                  </a:cubicBezTo>
                  <a:cubicBezTo>
                    <a:pt x="3075" y="6843"/>
                    <a:pt x="1547" y="6898"/>
                    <a:pt x="0" y="6402"/>
                  </a:cubicBezTo>
                  <a:cubicBezTo>
                    <a:pt x="377" y="6416"/>
                    <a:pt x="753" y="6342"/>
                    <a:pt x="1106" y="6200"/>
                  </a:cubicBezTo>
                  <a:cubicBezTo>
                    <a:pt x="927" y="6150"/>
                    <a:pt x="257" y="5718"/>
                    <a:pt x="129" y="576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
            <p:cNvSpPr/>
            <p:nvPr/>
          </p:nvSpPr>
          <p:spPr>
            <a:xfrm>
              <a:off x="-2491667" y="259287"/>
              <a:ext cx="175886" cy="256656"/>
            </a:xfrm>
            <a:custGeom>
              <a:rect b="b" l="l" r="r" t="t"/>
              <a:pathLst>
                <a:path extrusionOk="0" h="5278" w="3617">
                  <a:moveTo>
                    <a:pt x="101" y="4411"/>
                  </a:moveTo>
                  <a:lnTo>
                    <a:pt x="877" y="4145"/>
                  </a:lnTo>
                  <a:cubicBezTo>
                    <a:pt x="698" y="4149"/>
                    <a:pt x="523" y="4099"/>
                    <a:pt x="381" y="3993"/>
                  </a:cubicBezTo>
                  <a:lnTo>
                    <a:pt x="996" y="3805"/>
                  </a:lnTo>
                  <a:cubicBezTo>
                    <a:pt x="785" y="3718"/>
                    <a:pt x="597" y="3575"/>
                    <a:pt x="459" y="3396"/>
                  </a:cubicBezTo>
                  <a:lnTo>
                    <a:pt x="941" y="3236"/>
                  </a:lnTo>
                  <a:lnTo>
                    <a:pt x="739" y="3103"/>
                  </a:lnTo>
                  <a:lnTo>
                    <a:pt x="927" y="3020"/>
                  </a:lnTo>
                  <a:cubicBezTo>
                    <a:pt x="817" y="2905"/>
                    <a:pt x="734" y="2768"/>
                    <a:pt x="684" y="2621"/>
                  </a:cubicBezTo>
                  <a:lnTo>
                    <a:pt x="1046" y="2511"/>
                  </a:lnTo>
                  <a:cubicBezTo>
                    <a:pt x="895" y="2470"/>
                    <a:pt x="767" y="2373"/>
                    <a:pt x="675" y="2249"/>
                  </a:cubicBezTo>
                  <a:lnTo>
                    <a:pt x="1597" y="2020"/>
                  </a:lnTo>
                  <a:lnTo>
                    <a:pt x="1046" y="1437"/>
                  </a:lnTo>
                  <a:lnTo>
                    <a:pt x="1487" y="1432"/>
                  </a:lnTo>
                  <a:cubicBezTo>
                    <a:pt x="1441" y="1327"/>
                    <a:pt x="1368" y="1240"/>
                    <a:pt x="1276" y="1180"/>
                  </a:cubicBezTo>
                  <a:lnTo>
                    <a:pt x="1606" y="1052"/>
                  </a:lnTo>
                  <a:lnTo>
                    <a:pt x="1478" y="905"/>
                  </a:lnTo>
                  <a:lnTo>
                    <a:pt x="1606" y="799"/>
                  </a:lnTo>
                  <a:lnTo>
                    <a:pt x="1432" y="666"/>
                  </a:lnTo>
                  <a:cubicBezTo>
                    <a:pt x="1505" y="684"/>
                    <a:pt x="1583" y="652"/>
                    <a:pt x="1620" y="588"/>
                  </a:cubicBezTo>
                  <a:cubicBezTo>
                    <a:pt x="1579" y="533"/>
                    <a:pt x="1533" y="478"/>
                    <a:pt x="1487" y="427"/>
                  </a:cubicBezTo>
                  <a:cubicBezTo>
                    <a:pt x="1574" y="446"/>
                    <a:pt x="1634" y="313"/>
                    <a:pt x="1602" y="212"/>
                  </a:cubicBezTo>
                  <a:cubicBezTo>
                    <a:pt x="1565" y="125"/>
                    <a:pt x="1505" y="51"/>
                    <a:pt x="1423" y="1"/>
                  </a:cubicBezTo>
                  <a:lnTo>
                    <a:pt x="1928" y="69"/>
                  </a:lnTo>
                  <a:cubicBezTo>
                    <a:pt x="1854" y="33"/>
                    <a:pt x="1827" y="189"/>
                    <a:pt x="1872" y="267"/>
                  </a:cubicBezTo>
                  <a:cubicBezTo>
                    <a:pt x="1914" y="349"/>
                    <a:pt x="1969" y="460"/>
                    <a:pt x="1909" y="519"/>
                  </a:cubicBezTo>
                  <a:lnTo>
                    <a:pt x="2129" y="675"/>
                  </a:lnTo>
                  <a:cubicBezTo>
                    <a:pt x="2056" y="652"/>
                    <a:pt x="2070" y="822"/>
                    <a:pt x="2143" y="854"/>
                  </a:cubicBezTo>
                  <a:cubicBezTo>
                    <a:pt x="2212" y="882"/>
                    <a:pt x="2318" y="863"/>
                    <a:pt x="2354" y="941"/>
                  </a:cubicBezTo>
                  <a:cubicBezTo>
                    <a:pt x="2304" y="992"/>
                    <a:pt x="2258" y="1042"/>
                    <a:pt x="2207" y="1097"/>
                  </a:cubicBezTo>
                  <a:cubicBezTo>
                    <a:pt x="2327" y="1217"/>
                    <a:pt x="2464" y="1318"/>
                    <a:pt x="2620" y="1382"/>
                  </a:cubicBezTo>
                  <a:lnTo>
                    <a:pt x="2483" y="1524"/>
                  </a:lnTo>
                  <a:cubicBezTo>
                    <a:pt x="2781" y="1625"/>
                    <a:pt x="2671" y="1735"/>
                    <a:pt x="2978" y="1781"/>
                  </a:cubicBezTo>
                  <a:cubicBezTo>
                    <a:pt x="2685" y="1891"/>
                    <a:pt x="2506" y="1923"/>
                    <a:pt x="2212" y="2034"/>
                  </a:cubicBezTo>
                  <a:cubicBezTo>
                    <a:pt x="2442" y="2107"/>
                    <a:pt x="2804" y="2217"/>
                    <a:pt x="3033" y="2291"/>
                  </a:cubicBezTo>
                  <a:cubicBezTo>
                    <a:pt x="2804" y="2359"/>
                    <a:pt x="2474" y="2470"/>
                    <a:pt x="2285" y="2630"/>
                  </a:cubicBezTo>
                  <a:cubicBezTo>
                    <a:pt x="2556" y="2658"/>
                    <a:pt x="2873" y="2814"/>
                    <a:pt x="3121" y="2961"/>
                  </a:cubicBezTo>
                  <a:cubicBezTo>
                    <a:pt x="2891" y="3011"/>
                    <a:pt x="2616" y="3057"/>
                    <a:pt x="2419" y="3213"/>
                  </a:cubicBezTo>
                  <a:cubicBezTo>
                    <a:pt x="2735" y="3337"/>
                    <a:pt x="3001" y="3511"/>
                    <a:pt x="3318" y="3635"/>
                  </a:cubicBezTo>
                  <a:cubicBezTo>
                    <a:pt x="2992" y="3741"/>
                    <a:pt x="2997" y="3796"/>
                    <a:pt x="2676" y="3901"/>
                  </a:cubicBezTo>
                  <a:cubicBezTo>
                    <a:pt x="2864" y="3988"/>
                    <a:pt x="3447" y="4066"/>
                    <a:pt x="3616" y="4195"/>
                  </a:cubicBezTo>
                  <a:cubicBezTo>
                    <a:pt x="3387" y="4204"/>
                    <a:pt x="2754" y="4319"/>
                    <a:pt x="2561" y="4466"/>
                  </a:cubicBezTo>
                  <a:lnTo>
                    <a:pt x="3355" y="4603"/>
                  </a:lnTo>
                  <a:cubicBezTo>
                    <a:pt x="3231" y="4668"/>
                    <a:pt x="3102" y="4727"/>
                    <a:pt x="2978" y="4796"/>
                  </a:cubicBezTo>
                  <a:cubicBezTo>
                    <a:pt x="3176" y="4782"/>
                    <a:pt x="3378" y="4824"/>
                    <a:pt x="3552" y="4925"/>
                  </a:cubicBezTo>
                  <a:cubicBezTo>
                    <a:pt x="2350" y="5237"/>
                    <a:pt x="1184" y="5278"/>
                    <a:pt x="0" y="4897"/>
                  </a:cubicBezTo>
                  <a:cubicBezTo>
                    <a:pt x="289" y="4906"/>
                    <a:pt x="578" y="4856"/>
                    <a:pt x="845" y="4741"/>
                  </a:cubicBezTo>
                  <a:cubicBezTo>
                    <a:pt x="707" y="4704"/>
                    <a:pt x="202" y="4379"/>
                    <a:pt x="101" y="4411"/>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9"/>
            <p:cNvSpPr/>
            <p:nvPr/>
          </p:nvSpPr>
          <p:spPr>
            <a:xfrm>
              <a:off x="-2969672" y="411490"/>
              <a:ext cx="130370" cy="103820"/>
            </a:xfrm>
            <a:custGeom>
              <a:rect b="b" l="l" r="r" t="t"/>
              <a:pathLst>
                <a:path extrusionOk="0" h="2135" w="2681">
                  <a:moveTo>
                    <a:pt x="1960" y="2065"/>
                  </a:moveTo>
                  <a:cubicBezTo>
                    <a:pt x="2212" y="2006"/>
                    <a:pt x="2456" y="1909"/>
                    <a:pt x="2680" y="1776"/>
                  </a:cubicBezTo>
                  <a:cubicBezTo>
                    <a:pt x="2506" y="1767"/>
                    <a:pt x="2336" y="1744"/>
                    <a:pt x="2166" y="1703"/>
                  </a:cubicBezTo>
                  <a:cubicBezTo>
                    <a:pt x="2322" y="1648"/>
                    <a:pt x="2474" y="1565"/>
                    <a:pt x="2602" y="1455"/>
                  </a:cubicBezTo>
                  <a:cubicBezTo>
                    <a:pt x="2442" y="1418"/>
                    <a:pt x="2272" y="1405"/>
                    <a:pt x="2107" y="1423"/>
                  </a:cubicBezTo>
                  <a:cubicBezTo>
                    <a:pt x="2281" y="1235"/>
                    <a:pt x="2437" y="1033"/>
                    <a:pt x="2570" y="813"/>
                  </a:cubicBezTo>
                  <a:cubicBezTo>
                    <a:pt x="2368" y="872"/>
                    <a:pt x="2171" y="959"/>
                    <a:pt x="1987" y="1065"/>
                  </a:cubicBezTo>
                  <a:cubicBezTo>
                    <a:pt x="2116" y="900"/>
                    <a:pt x="2212" y="712"/>
                    <a:pt x="2281" y="514"/>
                  </a:cubicBezTo>
                  <a:cubicBezTo>
                    <a:pt x="2075" y="680"/>
                    <a:pt x="1854" y="826"/>
                    <a:pt x="1616" y="946"/>
                  </a:cubicBezTo>
                  <a:cubicBezTo>
                    <a:pt x="1758" y="707"/>
                    <a:pt x="1854" y="445"/>
                    <a:pt x="1905" y="170"/>
                  </a:cubicBezTo>
                  <a:lnTo>
                    <a:pt x="1446" y="620"/>
                  </a:lnTo>
                  <a:cubicBezTo>
                    <a:pt x="1391" y="450"/>
                    <a:pt x="1336" y="276"/>
                    <a:pt x="1285" y="101"/>
                  </a:cubicBezTo>
                  <a:lnTo>
                    <a:pt x="1074" y="569"/>
                  </a:lnTo>
                  <a:cubicBezTo>
                    <a:pt x="1024" y="363"/>
                    <a:pt x="941" y="170"/>
                    <a:pt x="826" y="0"/>
                  </a:cubicBezTo>
                  <a:cubicBezTo>
                    <a:pt x="808" y="188"/>
                    <a:pt x="785" y="381"/>
                    <a:pt x="753" y="574"/>
                  </a:cubicBezTo>
                  <a:cubicBezTo>
                    <a:pt x="643" y="523"/>
                    <a:pt x="524" y="496"/>
                    <a:pt x="404" y="491"/>
                  </a:cubicBezTo>
                  <a:cubicBezTo>
                    <a:pt x="331" y="487"/>
                    <a:pt x="244" y="496"/>
                    <a:pt x="202" y="565"/>
                  </a:cubicBezTo>
                  <a:cubicBezTo>
                    <a:pt x="129" y="693"/>
                    <a:pt x="349" y="822"/>
                    <a:pt x="335" y="973"/>
                  </a:cubicBezTo>
                  <a:cubicBezTo>
                    <a:pt x="280" y="992"/>
                    <a:pt x="225" y="923"/>
                    <a:pt x="166" y="927"/>
                  </a:cubicBezTo>
                  <a:cubicBezTo>
                    <a:pt x="97" y="936"/>
                    <a:pt x="74" y="1033"/>
                    <a:pt x="106" y="1093"/>
                  </a:cubicBezTo>
                  <a:cubicBezTo>
                    <a:pt x="147" y="1148"/>
                    <a:pt x="202" y="1189"/>
                    <a:pt x="262" y="1226"/>
                  </a:cubicBezTo>
                  <a:cubicBezTo>
                    <a:pt x="317" y="1267"/>
                    <a:pt x="368" y="1331"/>
                    <a:pt x="345" y="1395"/>
                  </a:cubicBezTo>
                  <a:cubicBezTo>
                    <a:pt x="303" y="1542"/>
                    <a:pt x="0" y="1501"/>
                    <a:pt x="14" y="1652"/>
                  </a:cubicBezTo>
                  <a:cubicBezTo>
                    <a:pt x="19" y="1717"/>
                    <a:pt x="88" y="1753"/>
                    <a:pt x="152" y="1776"/>
                  </a:cubicBezTo>
                  <a:lnTo>
                    <a:pt x="753" y="2006"/>
                  </a:lnTo>
                  <a:cubicBezTo>
                    <a:pt x="698" y="2029"/>
                    <a:pt x="661" y="2075"/>
                    <a:pt x="643" y="2134"/>
                  </a:cubicBezTo>
                  <a:cubicBezTo>
                    <a:pt x="882" y="2107"/>
                    <a:pt x="1152" y="1997"/>
                    <a:pt x="1391" y="2015"/>
                  </a:cubicBezTo>
                  <a:cubicBezTo>
                    <a:pt x="1597" y="2024"/>
                    <a:pt x="1726" y="2120"/>
                    <a:pt x="1960" y="2065"/>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9"/>
            <p:cNvSpPr/>
            <p:nvPr/>
          </p:nvSpPr>
          <p:spPr>
            <a:xfrm>
              <a:off x="-3000258" y="451413"/>
              <a:ext cx="79263" cy="62973"/>
            </a:xfrm>
            <a:custGeom>
              <a:rect b="b" l="l" r="r" t="t"/>
              <a:pathLst>
                <a:path extrusionOk="0" h="1295" w="1630">
                  <a:moveTo>
                    <a:pt x="1189" y="1254"/>
                  </a:moveTo>
                  <a:cubicBezTo>
                    <a:pt x="1341" y="1217"/>
                    <a:pt x="1492" y="1157"/>
                    <a:pt x="1630" y="1079"/>
                  </a:cubicBezTo>
                  <a:cubicBezTo>
                    <a:pt x="1520" y="1075"/>
                    <a:pt x="1414" y="1061"/>
                    <a:pt x="1313" y="1033"/>
                  </a:cubicBezTo>
                  <a:cubicBezTo>
                    <a:pt x="1410" y="1001"/>
                    <a:pt x="1501" y="951"/>
                    <a:pt x="1579" y="882"/>
                  </a:cubicBezTo>
                  <a:cubicBezTo>
                    <a:pt x="1483" y="859"/>
                    <a:pt x="1377" y="854"/>
                    <a:pt x="1276" y="864"/>
                  </a:cubicBezTo>
                  <a:cubicBezTo>
                    <a:pt x="1387" y="749"/>
                    <a:pt x="1478" y="625"/>
                    <a:pt x="1561" y="492"/>
                  </a:cubicBezTo>
                  <a:cubicBezTo>
                    <a:pt x="1437" y="529"/>
                    <a:pt x="1318" y="584"/>
                    <a:pt x="1208" y="648"/>
                  </a:cubicBezTo>
                  <a:cubicBezTo>
                    <a:pt x="1281" y="547"/>
                    <a:pt x="1341" y="432"/>
                    <a:pt x="1382" y="313"/>
                  </a:cubicBezTo>
                  <a:cubicBezTo>
                    <a:pt x="1258" y="414"/>
                    <a:pt x="1125" y="501"/>
                    <a:pt x="983" y="574"/>
                  </a:cubicBezTo>
                  <a:cubicBezTo>
                    <a:pt x="1065" y="428"/>
                    <a:pt x="1125" y="272"/>
                    <a:pt x="1153" y="102"/>
                  </a:cubicBezTo>
                  <a:lnTo>
                    <a:pt x="877" y="377"/>
                  </a:lnTo>
                  <a:cubicBezTo>
                    <a:pt x="845" y="272"/>
                    <a:pt x="813" y="166"/>
                    <a:pt x="781" y="60"/>
                  </a:cubicBezTo>
                  <a:lnTo>
                    <a:pt x="652" y="345"/>
                  </a:lnTo>
                  <a:cubicBezTo>
                    <a:pt x="620" y="221"/>
                    <a:pt x="570" y="106"/>
                    <a:pt x="501" y="1"/>
                  </a:cubicBezTo>
                  <a:cubicBezTo>
                    <a:pt x="492" y="115"/>
                    <a:pt x="478" y="230"/>
                    <a:pt x="455" y="350"/>
                  </a:cubicBezTo>
                  <a:cubicBezTo>
                    <a:pt x="391" y="317"/>
                    <a:pt x="317" y="304"/>
                    <a:pt x="244" y="299"/>
                  </a:cubicBezTo>
                  <a:cubicBezTo>
                    <a:pt x="198" y="290"/>
                    <a:pt x="152" y="308"/>
                    <a:pt x="125" y="340"/>
                  </a:cubicBezTo>
                  <a:cubicBezTo>
                    <a:pt x="79" y="423"/>
                    <a:pt x="212" y="501"/>
                    <a:pt x="203" y="593"/>
                  </a:cubicBezTo>
                  <a:cubicBezTo>
                    <a:pt x="171" y="602"/>
                    <a:pt x="134" y="561"/>
                    <a:pt x="102" y="565"/>
                  </a:cubicBezTo>
                  <a:cubicBezTo>
                    <a:pt x="65" y="570"/>
                    <a:pt x="47" y="629"/>
                    <a:pt x="65" y="662"/>
                  </a:cubicBezTo>
                  <a:cubicBezTo>
                    <a:pt x="93" y="698"/>
                    <a:pt x="125" y="721"/>
                    <a:pt x="161" y="744"/>
                  </a:cubicBezTo>
                  <a:cubicBezTo>
                    <a:pt x="198" y="767"/>
                    <a:pt x="216" y="804"/>
                    <a:pt x="212" y="850"/>
                  </a:cubicBezTo>
                  <a:cubicBezTo>
                    <a:pt x="184" y="937"/>
                    <a:pt x="1" y="914"/>
                    <a:pt x="10" y="1006"/>
                  </a:cubicBezTo>
                  <a:cubicBezTo>
                    <a:pt x="14" y="1042"/>
                    <a:pt x="56" y="1065"/>
                    <a:pt x="93" y="1079"/>
                  </a:cubicBezTo>
                  <a:lnTo>
                    <a:pt x="460" y="1217"/>
                  </a:lnTo>
                  <a:cubicBezTo>
                    <a:pt x="428" y="1231"/>
                    <a:pt x="400" y="1258"/>
                    <a:pt x="391" y="1295"/>
                  </a:cubicBezTo>
                  <a:cubicBezTo>
                    <a:pt x="538" y="1277"/>
                    <a:pt x="703" y="1212"/>
                    <a:pt x="845" y="1221"/>
                  </a:cubicBezTo>
                  <a:cubicBezTo>
                    <a:pt x="969" y="1231"/>
                    <a:pt x="1047" y="1286"/>
                    <a:pt x="1189"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a:off x="-2355560" y="457880"/>
              <a:ext cx="79020" cy="62973"/>
            </a:xfrm>
            <a:custGeom>
              <a:rect b="b" l="l" r="r" t="t"/>
              <a:pathLst>
                <a:path extrusionOk="0" h="1295" w="1625">
                  <a:moveTo>
                    <a:pt x="1184" y="1254"/>
                  </a:moveTo>
                  <a:cubicBezTo>
                    <a:pt x="1340" y="1222"/>
                    <a:pt x="1487" y="1162"/>
                    <a:pt x="1625" y="1079"/>
                  </a:cubicBezTo>
                  <a:cubicBezTo>
                    <a:pt x="1519" y="1075"/>
                    <a:pt x="1414" y="1061"/>
                    <a:pt x="1313" y="1038"/>
                  </a:cubicBezTo>
                  <a:cubicBezTo>
                    <a:pt x="1409" y="1001"/>
                    <a:pt x="1496" y="951"/>
                    <a:pt x="1579" y="887"/>
                  </a:cubicBezTo>
                  <a:cubicBezTo>
                    <a:pt x="1478" y="864"/>
                    <a:pt x="1377" y="854"/>
                    <a:pt x="1276" y="864"/>
                  </a:cubicBezTo>
                  <a:cubicBezTo>
                    <a:pt x="1382" y="753"/>
                    <a:pt x="1478" y="630"/>
                    <a:pt x="1556" y="492"/>
                  </a:cubicBezTo>
                  <a:cubicBezTo>
                    <a:pt x="1432" y="533"/>
                    <a:pt x="1313" y="584"/>
                    <a:pt x="1203" y="648"/>
                  </a:cubicBezTo>
                  <a:cubicBezTo>
                    <a:pt x="1281" y="547"/>
                    <a:pt x="1340" y="432"/>
                    <a:pt x="1382" y="313"/>
                  </a:cubicBezTo>
                  <a:cubicBezTo>
                    <a:pt x="1258" y="414"/>
                    <a:pt x="1125" y="506"/>
                    <a:pt x="978" y="574"/>
                  </a:cubicBezTo>
                  <a:cubicBezTo>
                    <a:pt x="1065" y="432"/>
                    <a:pt x="1120" y="272"/>
                    <a:pt x="1152" y="106"/>
                  </a:cubicBezTo>
                  <a:lnTo>
                    <a:pt x="872" y="377"/>
                  </a:lnTo>
                  <a:cubicBezTo>
                    <a:pt x="840" y="272"/>
                    <a:pt x="808" y="166"/>
                    <a:pt x="776" y="65"/>
                  </a:cubicBezTo>
                  <a:cubicBezTo>
                    <a:pt x="735" y="157"/>
                    <a:pt x="693" y="253"/>
                    <a:pt x="652" y="345"/>
                  </a:cubicBezTo>
                  <a:cubicBezTo>
                    <a:pt x="620" y="221"/>
                    <a:pt x="569" y="106"/>
                    <a:pt x="501" y="1"/>
                  </a:cubicBezTo>
                  <a:cubicBezTo>
                    <a:pt x="491" y="116"/>
                    <a:pt x="473" y="230"/>
                    <a:pt x="455" y="350"/>
                  </a:cubicBezTo>
                  <a:cubicBezTo>
                    <a:pt x="386" y="322"/>
                    <a:pt x="317" y="304"/>
                    <a:pt x="244" y="299"/>
                  </a:cubicBezTo>
                  <a:cubicBezTo>
                    <a:pt x="198" y="290"/>
                    <a:pt x="152" y="308"/>
                    <a:pt x="124" y="345"/>
                  </a:cubicBezTo>
                  <a:cubicBezTo>
                    <a:pt x="78" y="423"/>
                    <a:pt x="207" y="501"/>
                    <a:pt x="202" y="593"/>
                  </a:cubicBezTo>
                  <a:cubicBezTo>
                    <a:pt x="166" y="602"/>
                    <a:pt x="134" y="561"/>
                    <a:pt x="97" y="565"/>
                  </a:cubicBezTo>
                  <a:cubicBezTo>
                    <a:pt x="60" y="570"/>
                    <a:pt x="42" y="630"/>
                    <a:pt x="65" y="666"/>
                  </a:cubicBezTo>
                  <a:cubicBezTo>
                    <a:pt x="92" y="698"/>
                    <a:pt x="120" y="726"/>
                    <a:pt x="156" y="744"/>
                  </a:cubicBezTo>
                  <a:cubicBezTo>
                    <a:pt x="193" y="767"/>
                    <a:pt x="216" y="809"/>
                    <a:pt x="212" y="850"/>
                  </a:cubicBezTo>
                  <a:cubicBezTo>
                    <a:pt x="184" y="937"/>
                    <a:pt x="0" y="914"/>
                    <a:pt x="5" y="1006"/>
                  </a:cubicBezTo>
                  <a:cubicBezTo>
                    <a:pt x="10" y="1047"/>
                    <a:pt x="56" y="1066"/>
                    <a:pt x="92" y="1079"/>
                  </a:cubicBezTo>
                  <a:lnTo>
                    <a:pt x="459" y="1217"/>
                  </a:lnTo>
                  <a:cubicBezTo>
                    <a:pt x="423" y="1231"/>
                    <a:pt x="400" y="1263"/>
                    <a:pt x="391" y="1295"/>
                  </a:cubicBezTo>
                  <a:cubicBezTo>
                    <a:pt x="533" y="1277"/>
                    <a:pt x="698" y="1212"/>
                    <a:pt x="840" y="1222"/>
                  </a:cubicBezTo>
                  <a:cubicBezTo>
                    <a:pt x="969" y="1231"/>
                    <a:pt x="1047" y="1286"/>
                    <a:pt x="1184" y="1254"/>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9"/>
          <p:cNvSpPr/>
          <p:nvPr/>
        </p:nvSpPr>
        <p:spPr>
          <a:xfrm flipH="1" rot="10800000">
            <a:off x="7936111" y="5631496"/>
            <a:ext cx="703226" cy="1025021"/>
          </a:xfrm>
          <a:custGeom>
            <a:rect b="b" l="l" r="r" t="t"/>
            <a:pathLst>
              <a:path extrusionOk="0" h="8422" w="5778">
                <a:moveTo>
                  <a:pt x="166" y="7036"/>
                </a:moveTo>
                <a:lnTo>
                  <a:pt x="1400" y="6609"/>
                </a:lnTo>
                <a:cubicBezTo>
                  <a:pt x="1120" y="6618"/>
                  <a:pt x="840" y="6535"/>
                  <a:pt x="611" y="6366"/>
                </a:cubicBezTo>
                <a:lnTo>
                  <a:pt x="1593" y="6063"/>
                </a:lnTo>
                <a:cubicBezTo>
                  <a:pt x="1253" y="5925"/>
                  <a:pt x="959" y="5700"/>
                  <a:pt x="730" y="5416"/>
                </a:cubicBezTo>
                <a:lnTo>
                  <a:pt x="1506" y="5159"/>
                </a:lnTo>
                <a:lnTo>
                  <a:pt x="1180" y="4948"/>
                </a:lnTo>
                <a:lnTo>
                  <a:pt x="1478" y="4815"/>
                </a:lnTo>
                <a:cubicBezTo>
                  <a:pt x="1308" y="4631"/>
                  <a:pt x="1180" y="4411"/>
                  <a:pt x="1097" y="4177"/>
                </a:cubicBezTo>
                <a:lnTo>
                  <a:pt x="1671" y="4007"/>
                </a:lnTo>
                <a:cubicBezTo>
                  <a:pt x="1428" y="3933"/>
                  <a:pt x="1221" y="3787"/>
                  <a:pt x="1074" y="3585"/>
                </a:cubicBezTo>
                <a:lnTo>
                  <a:pt x="2552" y="3218"/>
                </a:lnTo>
                <a:lnTo>
                  <a:pt x="1680" y="2295"/>
                </a:lnTo>
                <a:lnTo>
                  <a:pt x="2377" y="2281"/>
                </a:lnTo>
                <a:cubicBezTo>
                  <a:pt x="2304" y="2121"/>
                  <a:pt x="2189" y="1979"/>
                  <a:pt x="2042" y="1878"/>
                </a:cubicBezTo>
                <a:lnTo>
                  <a:pt x="2566" y="1680"/>
                </a:lnTo>
                <a:lnTo>
                  <a:pt x="2359" y="1446"/>
                </a:lnTo>
                <a:lnTo>
                  <a:pt x="2566" y="1272"/>
                </a:lnTo>
                <a:lnTo>
                  <a:pt x="2295" y="1065"/>
                </a:lnTo>
                <a:cubicBezTo>
                  <a:pt x="2414" y="1093"/>
                  <a:pt x="2533" y="1042"/>
                  <a:pt x="2593" y="932"/>
                </a:cubicBezTo>
                <a:lnTo>
                  <a:pt x="2382" y="680"/>
                </a:lnTo>
                <a:cubicBezTo>
                  <a:pt x="2515" y="707"/>
                  <a:pt x="2611" y="496"/>
                  <a:pt x="2566" y="336"/>
                </a:cubicBezTo>
                <a:cubicBezTo>
                  <a:pt x="2520" y="180"/>
                  <a:pt x="2396" y="83"/>
                  <a:pt x="2281" y="1"/>
                </a:cubicBezTo>
                <a:lnTo>
                  <a:pt x="3089" y="106"/>
                </a:lnTo>
                <a:cubicBezTo>
                  <a:pt x="2974" y="51"/>
                  <a:pt x="2928" y="299"/>
                  <a:pt x="2992" y="427"/>
                </a:cubicBezTo>
                <a:cubicBezTo>
                  <a:pt x="3057" y="551"/>
                  <a:pt x="3148" y="730"/>
                  <a:pt x="3052" y="827"/>
                </a:cubicBezTo>
                <a:lnTo>
                  <a:pt x="3405" y="1074"/>
                </a:lnTo>
                <a:cubicBezTo>
                  <a:pt x="3286" y="1033"/>
                  <a:pt x="3309" y="1313"/>
                  <a:pt x="3428" y="1359"/>
                </a:cubicBezTo>
                <a:cubicBezTo>
                  <a:pt x="3543" y="1400"/>
                  <a:pt x="3699" y="1373"/>
                  <a:pt x="3768" y="1497"/>
                </a:cubicBezTo>
                <a:lnTo>
                  <a:pt x="3529" y="1744"/>
                </a:lnTo>
                <a:cubicBezTo>
                  <a:pt x="3717" y="1942"/>
                  <a:pt x="3942" y="2098"/>
                  <a:pt x="4190" y="2203"/>
                </a:cubicBezTo>
                <a:lnTo>
                  <a:pt x="3965" y="2433"/>
                </a:lnTo>
                <a:cubicBezTo>
                  <a:pt x="4443" y="2589"/>
                  <a:pt x="4268" y="2768"/>
                  <a:pt x="4759" y="2841"/>
                </a:cubicBezTo>
                <a:cubicBezTo>
                  <a:pt x="4291" y="3016"/>
                  <a:pt x="4007" y="3066"/>
                  <a:pt x="3538" y="3240"/>
                </a:cubicBezTo>
                <a:cubicBezTo>
                  <a:pt x="3906" y="3355"/>
                  <a:pt x="4484" y="3539"/>
                  <a:pt x="4846" y="3658"/>
                </a:cubicBezTo>
                <a:cubicBezTo>
                  <a:pt x="4484" y="3764"/>
                  <a:pt x="3956" y="3938"/>
                  <a:pt x="3653" y="4195"/>
                </a:cubicBezTo>
                <a:cubicBezTo>
                  <a:pt x="4089" y="4241"/>
                  <a:pt x="4589" y="4493"/>
                  <a:pt x="4984" y="4723"/>
                </a:cubicBezTo>
                <a:cubicBezTo>
                  <a:pt x="4617" y="4805"/>
                  <a:pt x="4176" y="4879"/>
                  <a:pt x="3864" y="5122"/>
                </a:cubicBezTo>
                <a:cubicBezTo>
                  <a:pt x="4364" y="5319"/>
                  <a:pt x="4796" y="5604"/>
                  <a:pt x="5301" y="5801"/>
                </a:cubicBezTo>
                <a:cubicBezTo>
                  <a:pt x="4782" y="5966"/>
                  <a:pt x="4791" y="6058"/>
                  <a:pt x="4277" y="6219"/>
                </a:cubicBezTo>
                <a:cubicBezTo>
                  <a:pt x="4576" y="6361"/>
                  <a:pt x="5507" y="6485"/>
                  <a:pt x="5778" y="6691"/>
                </a:cubicBezTo>
                <a:cubicBezTo>
                  <a:pt x="5411" y="6705"/>
                  <a:pt x="4401" y="6889"/>
                  <a:pt x="4094" y="7127"/>
                </a:cubicBezTo>
                <a:lnTo>
                  <a:pt x="5365" y="7348"/>
                </a:lnTo>
                <a:cubicBezTo>
                  <a:pt x="5163" y="7449"/>
                  <a:pt x="4956" y="7545"/>
                  <a:pt x="4759" y="7655"/>
                </a:cubicBezTo>
                <a:cubicBezTo>
                  <a:pt x="5076" y="7641"/>
                  <a:pt x="5388" y="7687"/>
                  <a:pt x="5672" y="7862"/>
                </a:cubicBezTo>
                <a:cubicBezTo>
                  <a:pt x="3754" y="8353"/>
                  <a:pt x="1896" y="8421"/>
                  <a:pt x="0" y="7816"/>
                </a:cubicBezTo>
                <a:cubicBezTo>
                  <a:pt x="464" y="7830"/>
                  <a:pt x="923" y="7747"/>
                  <a:pt x="1349" y="7568"/>
                </a:cubicBezTo>
                <a:cubicBezTo>
                  <a:pt x="1134" y="7508"/>
                  <a:pt x="322" y="6981"/>
                  <a:pt x="166" y="7036"/>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flipH="1" rot="10800000">
            <a:off x="7197188" y="5771705"/>
            <a:ext cx="510563" cy="744606"/>
          </a:xfrm>
          <a:custGeom>
            <a:rect b="b" l="l" r="r" t="t"/>
            <a:pathLst>
              <a:path extrusionOk="0" h="6118" w="4195">
                <a:moveTo>
                  <a:pt x="120" y="5108"/>
                </a:moveTo>
                <a:lnTo>
                  <a:pt x="1019" y="4796"/>
                </a:lnTo>
                <a:cubicBezTo>
                  <a:pt x="812" y="4805"/>
                  <a:pt x="611" y="4741"/>
                  <a:pt x="445" y="4622"/>
                </a:cubicBezTo>
                <a:lnTo>
                  <a:pt x="1157" y="4401"/>
                </a:lnTo>
                <a:cubicBezTo>
                  <a:pt x="909" y="4300"/>
                  <a:pt x="693" y="4140"/>
                  <a:pt x="533" y="3929"/>
                </a:cubicBezTo>
                <a:lnTo>
                  <a:pt x="1092" y="3741"/>
                </a:lnTo>
                <a:lnTo>
                  <a:pt x="858" y="3589"/>
                </a:lnTo>
                <a:lnTo>
                  <a:pt x="1074" y="3493"/>
                </a:lnTo>
                <a:cubicBezTo>
                  <a:pt x="950" y="3360"/>
                  <a:pt x="854" y="3204"/>
                  <a:pt x="794" y="3034"/>
                </a:cubicBezTo>
                <a:lnTo>
                  <a:pt x="1212" y="2910"/>
                </a:lnTo>
                <a:cubicBezTo>
                  <a:pt x="1042" y="2859"/>
                  <a:pt x="886" y="2749"/>
                  <a:pt x="780" y="2602"/>
                </a:cubicBezTo>
                <a:lnTo>
                  <a:pt x="1854" y="2341"/>
                </a:lnTo>
                <a:lnTo>
                  <a:pt x="1216" y="1666"/>
                </a:lnTo>
                <a:lnTo>
                  <a:pt x="1726" y="1657"/>
                </a:lnTo>
                <a:cubicBezTo>
                  <a:pt x="1671" y="1538"/>
                  <a:pt x="1588" y="1437"/>
                  <a:pt x="1482" y="1363"/>
                </a:cubicBezTo>
                <a:lnTo>
                  <a:pt x="1863" y="1217"/>
                </a:lnTo>
                <a:cubicBezTo>
                  <a:pt x="1813" y="1162"/>
                  <a:pt x="1762" y="1102"/>
                  <a:pt x="1712" y="1047"/>
                </a:cubicBezTo>
                <a:lnTo>
                  <a:pt x="1863" y="923"/>
                </a:lnTo>
                <a:lnTo>
                  <a:pt x="1666" y="771"/>
                </a:lnTo>
                <a:cubicBezTo>
                  <a:pt x="1749" y="794"/>
                  <a:pt x="1840" y="753"/>
                  <a:pt x="1882" y="675"/>
                </a:cubicBezTo>
                <a:lnTo>
                  <a:pt x="1726" y="492"/>
                </a:lnTo>
                <a:cubicBezTo>
                  <a:pt x="1827" y="514"/>
                  <a:pt x="1895" y="358"/>
                  <a:pt x="1863" y="244"/>
                </a:cubicBezTo>
                <a:cubicBezTo>
                  <a:pt x="1831" y="134"/>
                  <a:pt x="1739" y="60"/>
                  <a:pt x="1657" y="0"/>
                </a:cubicBezTo>
                <a:lnTo>
                  <a:pt x="2244" y="78"/>
                </a:lnTo>
                <a:cubicBezTo>
                  <a:pt x="2157" y="37"/>
                  <a:pt x="2129" y="216"/>
                  <a:pt x="2171" y="308"/>
                </a:cubicBezTo>
                <a:cubicBezTo>
                  <a:pt x="2217" y="400"/>
                  <a:pt x="2286" y="528"/>
                  <a:pt x="2217" y="602"/>
                </a:cubicBezTo>
                <a:lnTo>
                  <a:pt x="2474" y="781"/>
                </a:lnTo>
                <a:cubicBezTo>
                  <a:pt x="2386" y="753"/>
                  <a:pt x="2405" y="950"/>
                  <a:pt x="2487" y="983"/>
                </a:cubicBezTo>
                <a:cubicBezTo>
                  <a:pt x="2575" y="1019"/>
                  <a:pt x="2685" y="996"/>
                  <a:pt x="2735" y="1088"/>
                </a:cubicBezTo>
                <a:lnTo>
                  <a:pt x="2565" y="1267"/>
                </a:lnTo>
                <a:cubicBezTo>
                  <a:pt x="2699" y="1409"/>
                  <a:pt x="2864" y="1519"/>
                  <a:pt x="3047" y="1597"/>
                </a:cubicBezTo>
                <a:lnTo>
                  <a:pt x="2882" y="1767"/>
                </a:lnTo>
                <a:cubicBezTo>
                  <a:pt x="3226" y="1882"/>
                  <a:pt x="3102" y="2006"/>
                  <a:pt x="3456" y="2061"/>
                </a:cubicBezTo>
                <a:cubicBezTo>
                  <a:pt x="3116" y="2189"/>
                  <a:pt x="2910" y="2226"/>
                  <a:pt x="2570" y="2355"/>
                </a:cubicBezTo>
                <a:cubicBezTo>
                  <a:pt x="2836" y="2437"/>
                  <a:pt x="3254" y="2570"/>
                  <a:pt x="3520" y="2653"/>
                </a:cubicBezTo>
                <a:cubicBezTo>
                  <a:pt x="3258" y="2731"/>
                  <a:pt x="2873" y="2855"/>
                  <a:pt x="2653" y="3048"/>
                </a:cubicBezTo>
                <a:cubicBezTo>
                  <a:pt x="2969" y="3080"/>
                  <a:pt x="3336" y="3259"/>
                  <a:pt x="3621" y="3428"/>
                </a:cubicBezTo>
                <a:cubicBezTo>
                  <a:pt x="3355" y="3488"/>
                  <a:pt x="3034" y="3543"/>
                  <a:pt x="2809" y="3722"/>
                </a:cubicBezTo>
                <a:cubicBezTo>
                  <a:pt x="3171" y="3864"/>
                  <a:pt x="3483" y="4071"/>
                  <a:pt x="3846" y="4213"/>
                </a:cubicBezTo>
                <a:cubicBezTo>
                  <a:pt x="3474" y="4333"/>
                  <a:pt x="3479" y="4397"/>
                  <a:pt x="3107" y="4516"/>
                </a:cubicBezTo>
                <a:cubicBezTo>
                  <a:pt x="3323" y="4617"/>
                  <a:pt x="3997" y="4709"/>
                  <a:pt x="4195" y="4860"/>
                </a:cubicBezTo>
                <a:cubicBezTo>
                  <a:pt x="3928" y="4869"/>
                  <a:pt x="3199" y="5003"/>
                  <a:pt x="2974" y="5177"/>
                </a:cubicBezTo>
                <a:lnTo>
                  <a:pt x="3896" y="5338"/>
                </a:lnTo>
                <a:cubicBezTo>
                  <a:pt x="3749" y="5411"/>
                  <a:pt x="3598" y="5480"/>
                  <a:pt x="3456" y="5562"/>
                </a:cubicBezTo>
                <a:cubicBezTo>
                  <a:pt x="3685" y="5539"/>
                  <a:pt x="3919" y="5595"/>
                  <a:pt x="4121" y="5709"/>
                </a:cubicBezTo>
                <a:cubicBezTo>
                  <a:pt x="2726" y="6067"/>
                  <a:pt x="1377" y="6118"/>
                  <a:pt x="0" y="5677"/>
                </a:cubicBezTo>
                <a:cubicBezTo>
                  <a:pt x="335" y="5686"/>
                  <a:pt x="670" y="5627"/>
                  <a:pt x="982" y="5498"/>
                </a:cubicBezTo>
                <a:cubicBezTo>
                  <a:pt x="822" y="5448"/>
                  <a:pt x="234" y="5067"/>
                  <a:pt x="120" y="5108"/>
                </a:cubicBezTo>
                <a:close/>
              </a:path>
            </a:pathLst>
          </a:custGeom>
          <a:gradFill>
            <a:gsLst>
              <a:gs pos="0">
                <a:srgbClr val="24657F"/>
              </a:gs>
              <a:gs pos="100000">
                <a:srgbClr val="081317"/>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a:off x="-928950" y="5415242"/>
            <a:ext cx="11306700" cy="27918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txBox="1"/>
          <p:nvPr>
            <p:ph idx="1" type="subTitle"/>
          </p:nvPr>
        </p:nvSpPr>
        <p:spPr>
          <a:xfrm>
            <a:off x="2970975" y="1957525"/>
            <a:ext cx="4709400" cy="1430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solidFill>
                  <a:srgbClr val="13042D"/>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86" name="Google Shape;186;p9"/>
          <p:cNvSpPr txBox="1"/>
          <p:nvPr>
            <p:ph type="title"/>
          </p:nvPr>
        </p:nvSpPr>
        <p:spPr>
          <a:xfrm>
            <a:off x="2970979" y="1377425"/>
            <a:ext cx="47094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200">
                <a:solidFill>
                  <a:srgbClr val="13042D"/>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7" name="Google Shape;187;p9"/>
          <p:cNvSpPr/>
          <p:nvPr/>
        </p:nvSpPr>
        <p:spPr>
          <a:xfrm flipH="1" rot="10800000">
            <a:off x="354250" y="290950"/>
            <a:ext cx="550100" cy="108250"/>
          </a:xfrm>
          <a:custGeom>
            <a:rect b="b" l="l" r="r" t="t"/>
            <a:pathLst>
              <a:path extrusionOk="0" h="4330" w="22004">
                <a:moveTo>
                  <a:pt x="1" y="1"/>
                </a:moveTo>
                <a:lnTo>
                  <a:pt x="1" y="168"/>
                </a:lnTo>
                <a:cubicBezTo>
                  <a:pt x="34" y="2147"/>
                  <a:pt x="1435" y="3837"/>
                  <a:pt x="3369" y="4237"/>
                </a:cubicBezTo>
                <a:cubicBezTo>
                  <a:pt x="3663" y="4299"/>
                  <a:pt x="3957" y="4329"/>
                  <a:pt x="4248" y="4329"/>
                </a:cubicBezTo>
                <a:cubicBezTo>
                  <a:pt x="5872" y="4329"/>
                  <a:pt x="7387" y="3387"/>
                  <a:pt x="8095" y="1869"/>
                </a:cubicBezTo>
                <a:cubicBezTo>
                  <a:pt x="8550" y="2263"/>
                  <a:pt x="9118" y="2462"/>
                  <a:pt x="9689" y="2462"/>
                </a:cubicBezTo>
                <a:cubicBezTo>
                  <a:pt x="10165" y="2462"/>
                  <a:pt x="10644" y="2324"/>
                  <a:pt x="11063" y="2047"/>
                </a:cubicBezTo>
                <a:cubicBezTo>
                  <a:pt x="11867" y="3417"/>
                  <a:pt x="13293" y="4151"/>
                  <a:pt x="14737" y="4151"/>
                </a:cubicBezTo>
                <a:cubicBezTo>
                  <a:pt x="15729" y="4151"/>
                  <a:pt x="16730" y="3805"/>
                  <a:pt x="17545" y="3081"/>
                </a:cubicBezTo>
                <a:cubicBezTo>
                  <a:pt x="17900" y="3197"/>
                  <a:pt x="18257" y="3252"/>
                  <a:pt x="18606" y="3252"/>
                </a:cubicBezTo>
                <a:cubicBezTo>
                  <a:pt x="20360" y="3252"/>
                  <a:pt x="21920" y="1874"/>
                  <a:pt x="220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flipH="1" rot="10800000">
            <a:off x="-1137362" y="2861644"/>
            <a:ext cx="1727133" cy="332981"/>
          </a:xfrm>
          <a:custGeom>
            <a:rect b="b" l="l" r="r" t="t"/>
            <a:pathLst>
              <a:path extrusionOk="0" h="5747" w="29809">
                <a:moveTo>
                  <a:pt x="11" y="1"/>
                </a:moveTo>
                <a:cubicBezTo>
                  <a:pt x="0" y="79"/>
                  <a:pt x="0" y="157"/>
                  <a:pt x="0" y="234"/>
                </a:cubicBezTo>
                <a:cubicBezTo>
                  <a:pt x="22" y="1532"/>
                  <a:pt x="1078" y="2558"/>
                  <a:pt x="2361" y="2558"/>
                </a:cubicBezTo>
                <a:cubicBezTo>
                  <a:pt x="2374" y="2558"/>
                  <a:pt x="2388" y="2558"/>
                  <a:pt x="2402" y="2558"/>
                </a:cubicBezTo>
                <a:cubicBezTo>
                  <a:pt x="2457" y="2558"/>
                  <a:pt x="2513" y="2547"/>
                  <a:pt x="2557" y="2547"/>
                </a:cubicBezTo>
                <a:cubicBezTo>
                  <a:pt x="3438" y="3975"/>
                  <a:pt x="4951" y="4738"/>
                  <a:pt x="6490" y="4738"/>
                </a:cubicBezTo>
                <a:cubicBezTo>
                  <a:pt x="7514" y="4738"/>
                  <a:pt x="8550" y="4399"/>
                  <a:pt x="9417" y="3692"/>
                </a:cubicBezTo>
                <a:cubicBezTo>
                  <a:pt x="10556" y="5054"/>
                  <a:pt x="12182" y="5746"/>
                  <a:pt x="13814" y="5746"/>
                </a:cubicBezTo>
                <a:cubicBezTo>
                  <a:pt x="15274" y="5746"/>
                  <a:pt x="16739" y="5193"/>
                  <a:pt x="17867" y="4070"/>
                </a:cubicBezTo>
                <a:cubicBezTo>
                  <a:pt x="18287" y="4198"/>
                  <a:pt x="18717" y="4261"/>
                  <a:pt x="19143" y="4261"/>
                </a:cubicBezTo>
                <a:cubicBezTo>
                  <a:pt x="20197" y="4261"/>
                  <a:pt x="21229" y="3879"/>
                  <a:pt x="22037" y="3158"/>
                </a:cubicBezTo>
                <a:cubicBezTo>
                  <a:pt x="22908" y="3985"/>
                  <a:pt x="24044" y="4420"/>
                  <a:pt x="25198" y="4420"/>
                </a:cubicBezTo>
                <a:cubicBezTo>
                  <a:pt x="25781" y="4420"/>
                  <a:pt x="26369" y="4309"/>
                  <a:pt x="26929" y="4081"/>
                </a:cubicBezTo>
                <a:cubicBezTo>
                  <a:pt x="28607" y="3392"/>
                  <a:pt x="29730" y="1802"/>
                  <a:pt x="298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flipH="1" rot="10800000">
            <a:off x="8266475" y="3387613"/>
            <a:ext cx="793325" cy="140125"/>
          </a:xfrm>
          <a:custGeom>
            <a:rect b="b" l="l" r="r" t="t"/>
            <a:pathLst>
              <a:path extrusionOk="0" h="5605" w="31733">
                <a:moveTo>
                  <a:pt x="1" y="0"/>
                </a:moveTo>
                <a:lnTo>
                  <a:pt x="1" y="100"/>
                </a:lnTo>
                <a:cubicBezTo>
                  <a:pt x="56" y="3157"/>
                  <a:pt x="2372" y="5605"/>
                  <a:pt x="5198" y="5605"/>
                </a:cubicBezTo>
                <a:cubicBezTo>
                  <a:pt x="5229" y="5605"/>
                  <a:pt x="5261" y="5604"/>
                  <a:pt x="5293" y="5604"/>
                </a:cubicBezTo>
                <a:cubicBezTo>
                  <a:pt x="7639" y="5559"/>
                  <a:pt x="9585" y="3858"/>
                  <a:pt x="10207" y="1557"/>
                </a:cubicBezTo>
                <a:cubicBezTo>
                  <a:pt x="10474" y="1723"/>
                  <a:pt x="10796" y="1812"/>
                  <a:pt x="11108" y="1812"/>
                </a:cubicBezTo>
                <a:cubicBezTo>
                  <a:pt x="11152" y="1812"/>
                  <a:pt x="11197" y="1801"/>
                  <a:pt x="11230" y="1801"/>
                </a:cubicBezTo>
                <a:cubicBezTo>
                  <a:pt x="11843" y="2864"/>
                  <a:pt x="12942" y="3581"/>
                  <a:pt x="14186" y="3581"/>
                </a:cubicBezTo>
                <a:cubicBezTo>
                  <a:pt x="14205" y="3581"/>
                  <a:pt x="14224" y="3581"/>
                  <a:pt x="14243" y="3580"/>
                </a:cubicBezTo>
                <a:cubicBezTo>
                  <a:pt x="15044" y="3558"/>
                  <a:pt x="15800" y="3258"/>
                  <a:pt x="16389" y="2724"/>
                </a:cubicBezTo>
                <a:cubicBezTo>
                  <a:pt x="17212" y="3830"/>
                  <a:pt x="18459" y="4394"/>
                  <a:pt x="19709" y="4394"/>
                </a:cubicBezTo>
                <a:cubicBezTo>
                  <a:pt x="20822" y="4394"/>
                  <a:pt x="21937" y="3947"/>
                  <a:pt x="22760" y="3035"/>
                </a:cubicBezTo>
                <a:cubicBezTo>
                  <a:pt x="23055" y="3137"/>
                  <a:pt x="23369" y="3192"/>
                  <a:pt x="23685" y="3192"/>
                </a:cubicBezTo>
                <a:cubicBezTo>
                  <a:pt x="23714" y="3192"/>
                  <a:pt x="23742" y="3192"/>
                  <a:pt x="23771" y="3191"/>
                </a:cubicBezTo>
                <a:cubicBezTo>
                  <a:pt x="24572" y="3169"/>
                  <a:pt x="25328" y="2858"/>
                  <a:pt x="25906" y="2302"/>
                </a:cubicBezTo>
                <a:cubicBezTo>
                  <a:pt x="26531" y="2948"/>
                  <a:pt x="27403" y="3314"/>
                  <a:pt x="28301" y="3314"/>
                </a:cubicBezTo>
                <a:cubicBezTo>
                  <a:pt x="28314" y="3314"/>
                  <a:pt x="28328" y="3314"/>
                  <a:pt x="28341" y="3313"/>
                </a:cubicBezTo>
                <a:cubicBezTo>
                  <a:pt x="30109" y="3280"/>
                  <a:pt x="31543" y="1835"/>
                  <a:pt x="31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
          <p:cNvSpPr/>
          <p:nvPr/>
        </p:nvSpPr>
        <p:spPr>
          <a:xfrm flipH="1" rot="10800000">
            <a:off x="7610902" y="96558"/>
            <a:ext cx="2340440" cy="497053"/>
          </a:xfrm>
          <a:custGeom>
            <a:rect b="b" l="l" r="r" t="t"/>
            <a:pathLst>
              <a:path extrusionOk="0" h="4671" w="21993">
                <a:moveTo>
                  <a:pt x="1" y="1"/>
                </a:moveTo>
                <a:lnTo>
                  <a:pt x="1" y="178"/>
                </a:lnTo>
                <a:cubicBezTo>
                  <a:pt x="34" y="2675"/>
                  <a:pt x="1916" y="4671"/>
                  <a:pt x="4227" y="4671"/>
                </a:cubicBezTo>
                <a:cubicBezTo>
                  <a:pt x="4253" y="4671"/>
                  <a:pt x="4278" y="4671"/>
                  <a:pt x="4304" y="4670"/>
                </a:cubicBezTo>
                <a:cubicBezTo>
                  <a:pt x="5982" y="4637"/>
                  <a:pt x="7417" y="3558"/>
                  <a:pt x="8084" y="2013"/>
                </a:cubicBezTo>
                <a:cubicBezTo>
                  <a:pt x="8529" y="2440"/>
                  <a:pt x="9108" y="2656"/>
                  <a:pt x="9688" y="2656"/>
                </a:cubicBezTo>
                <a:cubicBezTo>
                  <a:pt x="10166" y="2656"/>
                  <a:pt x="10646" y="2509"/>
                  <a:pt x="11052" y="2213"/>
                </a:cubicBezTo>
                <a:cubicBezTo>
                  <a:pt x="11795" y="3557"/>
                  <a:pt x="13160" y="4471"/>
                  <a:pt x="14705" y="4471"/>
                </a:cubicBezTo>
                <a:cubicBezTo>
                  <a:pt x="14733" y="4471"/>
                  <a:pt x="14760" y="4471"/>
                  <a:pt x="14788" y="4470"/>
                </a:cubicBezTo>
                <a:cubicBezTo>
                  <a:pt x="15822" y="4448"/>
                  <a:pt x="16801" y="4036"/>
                  <a:pt x="17534" y="3314"/>
                </a:cubicBezTo>
                <a:cubicBezTo>
                  <a:pt x="17890" y="3447"/>
                  <a:pt x="18279" y="3503"/>
                  <a:pt x="18657" y="3503"/>
                </a:cubicBezTo>
                <a:cubicBezTo>
                  <a:pt x="20470" y="3469"/>
                  <a:pt x="21915" y="1924"/>
                  <a:pt x="219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191" name="Shape 191"/>
        <p:cNvGrpSpPr/>
        <p:nvPr/>
      </p:nvGrpSpPr>
      <p:grpSpPr>
        <a:xfrm>
          <a:off x="0" y="0"/>
          <a:ext cx="0" cy="0"/>
          <a:chOff x="0" y="0"/>
          <a:chExt cx="0" cy="0"/>
        </a:xfrm>
      </p:grpSpPr>
      <p:sp>
        <p:nvSpPr>
          <p:cNvPr id="192" name="Google Shape;192;p10"/>
          <p:cNvSpPr txBox="1"/>
          <p:nvPr>
            <p:ph type="title"/>
          </p:nvPr>
        </p:nvSpPr>
        <p:spPr>
          <a:xfrm>
            <a:off x="713225" y="539500"/>
            <a:ext cx="7717800" cy="57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1" sz="2500">
                <a:solidFill>
                  <a:schemeClr val="dk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Hammersmith One"/>
              <a:buNone/>
              <a:defRPr sz="3000">
                <a:solidFill>
                  <a:schemeClr val="dk1"/>
                </a:solidFill>
                <a:latin typeface="Hammersmith One"/>
                <a:ea typeface="Hammersmith One"/>
                <a:cs typeface="Hammersmith One"/>
                <a:sym typeface="Hammersmith One"/>
              </a:defRPr>
            </a:lvl1pPr>
            <a:lvl2pPr lvl="1"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2pPr>
            <a:lvl3pPr lvl="2"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3pPr>
            <a:lvl4pPr lvl="3"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4pPr>
            <a:lvl5pPr lvl="4"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5pPr>
            <a:lvl6pPr lvl="5"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6pPr>
            <a:lvl7pPr lvl="6"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7pPr>
            <a:lvl8pPr lvl="7"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8pPr>
            <a:lvl9pPr lvl="8" rtl="0">
              <a:spcBef>
                <a:spcPts val="0"/>
              </a:spcBef>
              <a:spcAft>
                <a:spcPts val="0"/>
              </a:spcAft>
              <a:buClr>
                <a:srgbClr val="D393FF"/>
              </a:buClr>
              <a:buSzPts val="3000"/>
              <a:buFont typeface="Archivo Black"/>
              <a:buNone/>
              <a:defRPr sz="3000">
                <a:solidFill>
                  <a:srgbClr val="D393FF"/>
                </a:solidFill>
                <a:latin typeface="Archivo Black"/>
                <a:ea typeface="Archivo Black"/>
                <a:cs typeface="Archivo Black"/>
                <a:sym typeface="Archivo Black"/>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30200" lvl="0" marL="457200">
              <a:lnSpc>
                <a:spcPct val="115000"/>
              </a:lnSpc>
              <a:spcBef>
                <a:spcPts val="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1pPr>
            <a:lvl2pPr indent="-330200" lvl="1" marL="9144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2pPr>
            <a:lvl3pPr indent="-330200" lvl="2" marL="13716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3pPr>
            <a:lvl4pPr indent="-330200" lvl="3" marL="18288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4pPr>
            <a:lvl5pPr indent="-330200" lvl="4" marL="22860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5pPr>
            <a:lvl6pPr indent="-330200" lvl="5" marL="27432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6pPr>
            <a:lvl7pPr indent="-330200" lvl="6" marL="32004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7pPr>
            <a:lvl8pPr indent="-330200" lvl="7" marL="3657600">
              <a:lnSpc>
                <a:spcPct val="115000"/>
              </a:lnSpc>
              <a:spcBef>
                <a:spcPts val="1600"/>
              </a:spcBef>
              <a:spcAft>
                <a:spcPts val="0"/>
              </a:spcAft>
              <a:buClr>
                <a:schemeClr val="dk1"/>
              </a:buClr>
              <a:buSzPts val="1600"/>
              <a:buFont typeface="Fira Sans"/>
              <a:buChar char="○"/>
              <a:defRPr sz="1600">
                <a:solidFill>
                  <a:schemeClr val="dk1"/>
                </a:solidFill>
                <a:latin typeface="Fira Sans"/>
                <a:ea typeface="Fira Sans"/>
                <a:cs typeface="Fira Sans"/>
                <a:sym typeface="Fira Sans"/>
              </a:defRPr>
            </a:lvl8pPr>
            <a:lvl9pPr indent="-330200" lvl="8" marL="4114800">
              <a:lnSpc>
                <a:spcPct val="115000"/>
              </a:lnSpc>
              <a:spcBef>
                <a:spcPts val="1600"/>
              </a:spcBef>
              <a:spcAft>
                <a:spcPts val="1600"/>
              </a:spcAft>
              <a:buClr>
                <a:schemeClr val="dk1"/>
              </a:buClr>
              <a:buSzPts val="1600"/>
              <a:buFont typeface="Fira Sans"/>
              <a:buChar char="■"/>
              <a:defRPr sz="1600">
                <a:solidFill>
                  <a:schemeClr val="dk1"/>
                </a:solidFill>
                <a:latin typeface="Fira Sans"/>
                <a:ea typeface="Fira Sans"/>
                <a:cs typeface="Fira Sans"/>
                <a:sym typeface="Fira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9.png"/><Relationship Id="rId4" Type="http://schemas.openxmlformats.org/officeDocument/2006/relationships/image" Target="../media/image25.png"/><Relationship Id="rId5"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8.png"/><Relationship Id="rId4" Type="http://schemas.openxmlformats.org/officeDocument/2006/relationships/image" Target="../media/image21.png"/><Relationship Id="rId5" Type="http://schemas.openxmlformats.org/officeDocument/2006/relationships/image" Target="../media/image2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30"/>
          <p:cNvSpPr txBox="1"/>
          <p:nvPr>
            <p:ph type="ctrTitle"/>
          </p:nvPr>
        </p:nvSpPr>
        <p:spPr>
          <a:xfrm>
            <a:off x="708900" y="539500"/>
            <a:ext cx="7726200" cy="16659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2500"/>
              <a:t>Echoes of Ambition</a:t>
            </a:r>
            <a:endParaRPr/>
          </a:p>
        </p:txBody>
      </p:sp>
      <p:sp>
        <p:nvSpPr>
          <p:cNvPr id="616" name="Google Shape;616;p30"/>
          <p:cNvSpPr txBox="1"/>
          <p:nvPr>
            <p:ph idx="1" type="subTitle"/>
          </p:nvPr>
        </p:nvSpPr>
        <p:spPr>
          <a:xfrm>
            <a:off x="631200" y="2312944"/>
            <a:ext cx="6189900" cy="3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r">
              <a:spcBef>
                <a:spcPts val="0"/>
              </a:spcBef>
              <a:spcAft>
                <a:spcPts val="0"/>
              </a:spcAft>
              <a:buNone/>
            </a:pPr>
            <a:r>
              <a:rPr lang="en" sz="1200"/>
              <a:t>By: Preslav Yordanov</a:t>
            </a:r>
            <a:endParaRPr sz="1200"/>
          </a:p>
          <a:p>
            <a:pPr indent="0" lvl="0" marL="0" rtl="0" algn="r">
              <a:spcBef>
                <a:spcPts val="0"/>
              </a:spcBef>
              <a:spcAft>
                <a:spcPts val="0"/>
              </a:spcAft>
              <a:buNone/>
            </a:pPr>
            <a:r>
              <a:rPr lang="en" sz="1200"/>
              <a:t>Georgi Shahanov</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31"/>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Characters </a:t>
            </a:r>
            <a:endParaRPr/>
          </a:p>
        </p:txBody>
      </p:sp>
      <p:sp>
        <p:nvSpPr>
          <p:cNvPr id="622" name="Google Shape;622;p31"/>
          <p:cNvSpPr txBox="1"/>
          <p:nvPr>
            <p:ph idx="1" type="body"/>
          </p:nvPr>
        </p:nvSpPr>
        <p:spPr>
          <a:xfrm>
            <a:off x="714350" y="1018175"/>
            <a:ext cx="7704000" cy="35859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Maxwell Sterling</a:t>
            </a:r>
            <a:endParaRPr/>
          </a:p>
        </p:txBody>
      </p:sp>
      <p:pic>
        <p:nvPicPr>
          <p:cNvPr id="623" name="Google Shape;623;p31"/>
          <p:cNvPicPr preferRelativeResize="0"/>
          <p:nvPr/>
        </p:nvPicPr>
        <p:blipFill>
          <a:blip r:embed="rId3">
            <a:alphaModFix/>
          </a:blip>
          <a:stretch>
            <a:fillRect/>
          </a:stretch>
        </p:blipFill>
        <p:spPr>
          <a:xfrm>
            <a:off x="279325" y="1023162"/>
            <a:ext cx="3120701" cy="3097174"/>
          </a:xfrm>
          <a:prstGeom prst="rect">
            <a:avLst/>
          </a:prstGeom>
          <a:noFill/>
          <a:ln>
            <a:noFill/>
          </a:ln>
        </p:spPr>
      </p:pic>
      <p:pic>
        <p:nvPicPr>
          <p:cNvPr id="624" name="Google Shape;624;p31"/>
          <p:cNvPicPr preferRelativeResize="0"/>
          <p:nvPr/>
        </p:nvPicPr>
        <p:blipFill>
          <a:blip r:embed="rId4">
            <a:alphaModFix/>
          </a:blip>
          <a:stretch>
            <a:fillRect/>
          </a:stretch>
        </p:blipFill>
        <p:spPr>
          <a:xfrm>
            <a:off x="3484700" y="1017725"/>
            <a:ext cx="2174601" cy="3097176"/>
          </a:xfrm>
          <a:prstGeom prst="rect">
            <a:avLst/>
          </a:prstGeom>
          <a:noFill/>
          <a:ln>
            <a:noFill/>
          </a:ln>
        </p:spPr>
      </p:pic>
      <p:pic>
        <p:nvPicPr>
          <p:cNvPr id="625" name="Google Shape;625;p31"/>
          <p:cNvPicPr preferRelativeResize="0"/>
          <p:nvPr/>
        </p:nvPicPr>
        <p:blipFill>
          <a:blip r:embed="rId5">
            <a:alphaModFix/>
          </a:blip>
          <a:stretch>
            <a:fillRect/>
          </a:stretch>
        </p:blipFill>
        <p:spPr>
          <a:xfrm>
            <a:off x="5883625" y="1017725"/>
            <a:ext cx="2818350" cy="3097175"/>
          </a:xfrm>
          <a:prstGeom prst="rect">
            <a:avLst/>
          </a:prstGeom>
          <a:noFill/>
          <a:ln>
            <a:noFill/>
          </a:ln>
        </p:spPr>
      </p:pic>
      <p:sp>
        <p:nvSpPr>
          <p:cNvPr id="626" name="Google Shape;626;p31"/>
          <p:cNvSpPr txBox="1"/>
          <p:nvPr/>
        </p:nvSpPr>
        <p:spPr>
          <a:xfrm>
            <a:off x="547425" y="4125750"/>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rPr>
              <a:t> Darius Blackfang</a:t>
            </a:r>
            <a:endParaRPr sz="1800">
              <a:solidFill>
                <a:schemeClr val="dk1"/>
              </a:solidFill>
            </a:endParaRPr>
          </a:p>
        </p:txBody>
      </p:sp>
      <p:sp>
        <p:nvSpPr>
          <p:cNvPr id="627" name="Google Shape;627;p31"/>
          <p:cNvSpPr txBox="1"/>
          <p:nvPr/>
        </p:nvSpPr>
        <p:spPr>
          <a:xfrm>
            <a:off x="3504100" y="4172300"/>
            <a:ext cx="2155200" cy="3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628" name="Google Shape;628;p31"/>
          <p:cNvSpPr txBox="1"/>
          <p:nvPr/>
        </p:nvSpPr>
        <p:spPr>
          <a:xfrm>
            <a:off x="3451650" y="4114900"/>
            <a:ext cx="22746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rPr>
              <a:t>Maxwell Sterling</a:t>
            </a:r>
            <a:endParaRPr sz="1800">
              <a:solidFill>
                <a:schemeClr val="dk1"/>
              </a:solidFill>
            </a:endParaRPr>
          </a:p>
        </p:txBody>
      </p:sp>
      <p:sp>
        <p:nvSpPr>
          <p:cNvPr id="629" name="Google Shape;629;p31"/>
          <p:cNvSpPr txBox="1"/>
          <p:nvPr/>
        </p:nvSpPr>
        <p:spPr>
          <a:xfrm>
            <a:off x="6000075" y="4114900"/>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rPr>
              <a:t>Nathan Pierce</a:t>
            </a:r>
            <a:endParaRPr sz="18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32"/>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800"/>
              <a:t> Darius Blackfang</a:t>
            </a:r>
            <a:endParaRPr b="1" sz="3800"/>
          </a:p>
        </p:txBody>
      </p:sp>
      <p:pic>
        <p:nvPicPr>
          <p:cNvPr id="635" name="Google Shape;635;p32"/>
          <p:cNvPicPr preferRelativeResize="0"/>
          <p:nvPr/>
        </p:nvPicPr>
        <p:blipFill>
          <a:blip r:embed="rId3">
            <a:alphaModFix/>
          </a:blip>
          <a:stretch>
            <a:fillRect/>
          </a:stretch>
        </p:blipFill>
        <p:spPr>
          <a:xfrm>
            <a:off x="5982250" y="1152487"/>
            <a:ext cx="3120701" cy="3097174"/>
          </a:xfrm>
          <a:prstGeom prst="rect">
            <a:avLst/>
          </a:prstGeom>
          <a:noFill/>
          <a:ln>
            <a:noFill/>
          </a:ln>
        </p:spPr>
      </p:pic>
      <p:sp>
        <p:nvSpPr>
          <p:cNvPr id="636" name="Google Shape;636;p32"/>
          <p:cNvSpPr txBox="1"/>
          <p:nvPr/>
        </p:nvSpPr>
        <p:spPr>
          <a:xfrm>
            <a:off x="0" y="1112950"/>
            <a:ext cx="6013800" cy="355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111111"/>
                </a:solidFill>
                <a:highlight>
                  <a:srgbClr val="FFFFFF"/>
                </a:highlight>
              </a:rPr>
              <a:t>Ambitious, Apathetic, Antisocial, Arrogant, Arrogant, Calculating, Callous, Charismatic, Charming, Cold-hearted, Cold, calculating gaze, Conceited, Condescending, Condescending, Confrontational, Conniving, Cruel, Cunning, Cynical, Dark and foreboding attire, Deceptive, Determined, Devious, Disfigurements, Disloyal, Dismissive, Dominant, Dominant posture, Dominating, Egoistic, Egotistical, Envious, Exploitative, Fearless, Greedy, Hedonistic, Imposing physique, Impatient, Impulsive, Inhumane, Invasive, Insensitive, Insidious, Intimidating presence, Intolerant, Irresponsible, Irrational, Manipulative, Manipulative, Materialistic, Mercenary, Merciless, Menacing stature, Narcissistic, Obsessive, Opportunistic, Paranoid, Paranoid, Pessimistic, Pompous, Power-hungry, Proud, Rational, Relentless, Reckless, Relentless, Ruthless, Ruthlessness, Sadistic, Sadistic, Scars or, Scheming, Sharp and predatory movements, Sinister smile, Sensitive, Scheming, Self-confident, Sensitive, Sharp and predatory movements, Sincere, Spectacled, Statuesque, Stoic, Strategic, Strong, Stubborn, Successful, Tall, Tireless, Tough, Treacherous, Trustworthy, Trustworthy, Two-faced, Unapologetic, Unemotional, Unethical, Unforgiving, Unscrupulous, Unselfish, Untrustworthy, Vengeful, Well-groomed, Wise.</a:t>
            </a:r>
            <a:endParaRPr sz="11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33"/>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800"/>
              <a:t>Maxwell Sterling</a:t>
            </a:r>
            <a:endParaRPr b="1" sz="3800"/>
          </a:p>
        </p:txBody>
      </p:sp>
      <p:pic>
        <p:nvPicPr>
          <p:cNvPr id="642" name="Google Shape;642;p33"/>
          <p:cNvPicPr preferRelativeResize="0"/>
          <p:nvPr/>
        </p:nvPicPr>
        <p:blipFill>
          <a:blip r:embed="rId3">
            <a:alphaModFix/>
          </a:blip>
          <a:stretch>
            <a:fillRect/>
          </a:stretch>
        </p:blipFill>
        <p:spPr>
          <a:xfrm>
            <a:off x="6577025" y="1152475"/>
            <a:ext cx="2174601" cy="3097176"/>
          </a:xfrm>
          <a:prstGeom prst="rect">
            <a:avLst/>
          </a:prstGeom>
          <a:noFill/>
          <a:ln>
            <a:noFill/>
          </a:ln>
        </p:spPr>
      </p:pic>
      <p:sp>
        <p:nvSpPr>
          <p:cNvPr id="643" name="Google Shape;643;p33"/>
          <p:cNvSpPr txBox="1"/>
          <p:nvPr/>
        </p:nvSpPr>
        <p:spPr>
          <a:xfrm>
            <a:off x="89975" y="1017725"/>
            <a:ext cx="5418600" cy="249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200">
                <a:solidFill>
                  <a:schemeClr val="dk1"/>
                </a:solidFill>
              </a:rPr>
              <a:t>2nd. Maxwell Sterling</a:t>
            </a:r>
            <a:endParaRPr b="1" sz="1200">
              <a:solidFill>
                <a:schemeClr val="dk1"/>
              </a:solidFill>
            </a:endParaRPr>
          </a:p>
          <a:p>
            <a:pPr indent="0" lvl="0" marL="0" rtl="0" algn="l">
              <a:lnSpc>
                <a:spcPct val="115000"/>
              </a:lnSpc>
              <a:spcBef>
                <a:spcPts val="0"/>
              </a:spcBef>
              <a:spcAft>
                <a:spcPts val="0"/>
              </a:spcAft>
              <a:buNone/>
            </a:pPr>
            <a:r>
              <a:rPr lang="en" sz="1200">
                <a:solidFill>
                  <a:srgbClr val="0D0D0D"/>
                </a:solidFill>
                <a:highlight>
                  <a:srgbClr val="FFFFFF"/>
                </a:highlight>
              </a:rPr>
              <a:t>Adaptable, Adventurous, Agile, Amused, Appreciative, Attractive, Bright, Calm, Careful, Caring, Charismatic, Charming, Clean-shaven, Clever, Communicative, Compassionate, Cooperative, Courageous, Creative, Curious, Energetic, Encouraging, Enthusiastic, Excited, Excellent shooter,, Fair, Flexible, Forgiving, Friendly, Funny, Generous, Happy, Hopeful, Honest, Humorous, Imaginative, Impatient, Impulsive, Joyful, Kind, Kind-hearted, Knowledgeable, Lovable, Loving, Merciful, Nonchalant, Nonjudgmental, Observant, Observant, Open-minded, Optimistic, Positive, Reliable, Relaxed, Selfless, Simple, Simple-minded, Smiling, Supportive, Sympathetic, Tall, Thankful, Tireless, Tough, Trusting, Trustworthy.</a:t>
            </a:r>
            <a:endParaRPr sz="11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34"/>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Nathan Pierce</a:t>
            </a:r>
            <a:endParaRPr/>
          </a:p>
        </p:txBody>
      </p:sp>
      <p:sp>
        <p:nvSpPr>
          <p:cNvPr id="649" name="Google Shape;649;p34"/>
          <p:cNvSpPr txBox="1"/>
          <p:nvPr>
            <p:ph idx="1" type="body"/>
          </p:nvPr>
        </p:nvSpPr>
        <p:spPr>
          <a:xfrm>
            <a:off x="279725" y="1017725"/>
            <a:ext cx="5648400" cy="365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200">
                <a:solidFill>
                  <a:schemeClr val="dk1"/>
                </a:solidFill>
              </a:rPr>
              <a:t>3rd. Nathan Pierce</a:t>
            </a:r>
            <a:endParaRPr b="1" sz="1200">
              <a:solidFill>
                <a:schemeClr val="dk1"/>
              </a:solidFill>
            </a:endParaRPr>
          </a:p>
          <a:p>
            <a:pPr indent="0" lvl="0" marL="0" rtl="0" algn="l">
              <a:spcBef>
                <a:spcPts val="0"/>
              </a:spcBef>
              <a:spcAft>
                <a:spcPts val="0"/>
              </a:spcAft>
              <a:buClr>
                <a:schemeClr val="dk1"/>
              </a:buClr>
              <a:buSzPts val="1100"/>
              <a:buFont typeface="Arial"/>
              <a:buNone/>
            </a:pPr>
            <a:r>
              <a:rPr lang="en" sz="1200">
                <a:solidFill>
                  <a:srgbClr val="111111"/>
                </a:solidFill>
                <a:highlight>
                  <a:srgbClr val="FFFFFF"/>
                </a:highlight>
              </a:rPr>
              <a:t>Adaptable, Adventurous, Ambitious, Analytical, Angry, Attractive, Athletic, Brave, Broad-shouldered, Bulky, Charismatic, Clever, Cold-hearted, Committed, Confident, Courageous, Decisive, Determined, Disciplined, Eager, Fearless, Fearless, Fighter, Fit, Handsome, Hard-working, Heavyset, Honest, Humble, Impulsive, Independent, Independent, Intelligent, Intuitive, Leader, Logical, Logical, Loyal, Mature, Methodical, Muscular, Observant, Patient, Persistent, Principled, Proud, Quiet, Rational, Rational, Reliable, Resilient, Respectful, Self-confident, Sensitive, Sincere, Spectacled, Statuesque, Stoic, Strategic, Strong, Sturdy, Successful, Tall, Tireless, Tough, Trustworthy, Trustworthy, Unselfish, Well-groomed, Wise.</a:t>
            </a:r>
            <a:endParaRPr sz="1100">
              <a:solidFill>
                <a:schemeClr val="dk1"/>
              </a:solidFill>
            </a:endParaRPr>
          </a:p>
          <a:p>
            <a:pPr indent="0" lvl="0" marL="0" rtl="0" algn="l">
              <a:spcBef>
                <a:spcPts val="0"/>
              </a:spcBef>
              <a:spcAft>
                <a:spcPts val="1000"/>
              </a:spcAft>
              <a:buNone/>
            </a:pPr>
            <a:r>
              <a:t/>
            </a:r>
            <a:endParaRPr/>
          </a:p>
        </p:txBody>
      </p:sp>
      <p:pic>
        <p:nvPicPr>
          <p:cNvPr id="650" name="Google Shape;650;p34"/>
          <p:cNvPicPr preferRelativeResize="0"/>
          <p:nvPr/>
        </p:nvPicPr>
        <p:blipFill>
          <a:blip r:embed="rId3">
            <a:alphaModFix/>
          </a:blip>
          <a:stretch>
            <a:fillRect/>
          </a:stretch>
        </p:blipFill>
        <p:spPr>
          <a:xfrm>
            <a:off x="6013950" y="1152475"/>
            <a:ext cx="2818350" cy="3097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35"/>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Locations</a:t>
            </a:r>
            <a:endParaRPr/>
          </a:p>
        </p:txBody>
      </p:sp>
      <p:pic>
        <p:nvPicPr>
          <p:cNvPr id="656" name="Google Shape;656;p35"/>
          <p:cNvPicPr preferRelativeResize="0"/>
          <p:nvPr/>
        </p:nvPicPr>
        <p:blipFill>
          <a:blip r:embed="rId3">
            <a:alphaModFix/>
          </a:blip>
          <a:stretch>
            <a:fillRect/>
          </a:stretch>
        </p:blipFill>
        <p:spPr>
          <a:xfrm>
            <a:off x="401012" y="1168963"/>
            <a:ext cx="2610676" cy="2587664"/>
          </a:xfrm>
          <a:prstGeom prst="rect">
            <a:avLst/>
          </a:prstGeom>
          <a:noFill/>
          <a:ln>
            <a:noFill/>
          </a:ln>
        </p:spPr>
      </p:pic>
      <p:pic>
        <p:nvPicPr>
          <p:cNvPr id="657" name="Google Shape;657;p35"/>
          <p:cNvPicPr preferRelativeResize="0"/>
          <p:nvPr/>
        </p:nvPicPr>
        <p:blipFill>
          <a:blip r:embed="rId4">
            <a:alphaModFix/>
          </a:blip>
          <a:stretch>
            <a:fillRect/>
          </a:stretch>
        </p:blipFill>
        <p:spPr>
          <a:xfrm>
            <a:off x="3351912" y="1134575"/>
            <a:ext cx="2610665" cy="2604150"/>
          </a:xfrm>
          <a:prstGeom prst="rect">
            <a:avLst/>
          </a:prstGeom>
          <a:noFill/>
          <a:ln>
            <a:noFill/>
          </a:ln>
        </p:spPr>
      </p:pic>
      <p:pic>
        <p:nvPicPr>
          <p:cNvPr id="658" name="Google Shape;658;p35"/>
          <p:cNvPicPr preferRelativeResize="0"/>
          <p:nvPr/>
        </p:nvPicPr>
        <p:blipFill>
          <a:blip r:embed="rId5">
            <a:alphaModFix/>
          </a:blip>
          <a:stretch>
            <a:fillRect/>
          </a:stretch>
        </p:blipFill>
        <p:spPr>
          <a:xfrm>
            <a:off x="6338750" y="1152463"/>
            <a:ext cx="2584599" cy="2604150"/>
          </a:xfrm>
          <a:prstGeom prst="rect">
            <a:avLst/>
          </a:prstGeom>
          <a:noFill/>
          <a:ln>
            <a:noFill/>
          </a:ln>
        </p:spPr>
      </p:pic>
      <p:sp>
        <p:nvSpPr>
          <p:cNvPr id="659" name="Google Shape;659;p35"/>
          <p:cNvSpPr txBox="1"/>
          <p:nvPr/>
        </p:nvSpPr>
        <p:spPr>
          <a:xfrm>
            <a:off x="391150" y="3855575"/>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1800">
                <a:solidFill>
                  <a:srgbClr val="222222"/>
                </a:solidFill>
                <a:highlight>
                  <a:srgbClr val="FFFFFF"/>
                </a:highlight>
              </a:rPr>
              <a:t> Evergreen Hollow</a:t>
            </a:r>
            <a:endParaRPr b="1" sz="1800">
              <a:solidFill>
                <a:srgbClr val="222222"/>
              </a:solidFill>
              <a:highlight>
                <a:srgbClr val="FFFFFF"/>
              </a:highlight>
            </a:endParaRPr>
          </a:p>
        </p:txBody>
      </p:sp>
      <p:sp>
        <p:nvSpPr>
          <p:cNvPr id="660" name="Google Shape;660;p35"/>
          <p:cNvSpPr txBox="1"/>
          <p:nvPr/>
        </p:nvSpPr>
        <p:spPr>
          <a:xfrm>
            <a:off x="3342038" y="3855575"/>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rgbClr val="222222"/>
                </a:solidFill>
              </a:rPr>
              <a:t>NeoVerse City</a:t>
            </a:r>
            <a:endParaRPr b="1" sz="2100"/>
          </a:p>
        </p:txBody>
      </p:sp>
      <p:sp>
        <p:nvSpPr>
          <p:cNvPr id="661" name="Google Shape;661;p35"/>
          <p:cNvSpPr txBox="1"/>
          <p:nvPr/>
        </p:nvSpPr>
        <p:spPr>
          <a:xfrm>
            <a:off x="6292950" y="3855575"/>
            <a:ext cx="2630400" cy="4539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222222"/>
                </a:solidFill>
              </a:rPr>
              <a:t>Sharpshot</a:t>
            </a:r>
            <a:r>
              <a:rPr b="1" lang="en" sz="1800">
                <a:solidFill>
                  <a:schemeClr val="dk1"/>
                </a:solidFill>
              </a:rPr>
              <a:t> </a:t>
            </a:r>
            <a:endParaRPr b="1"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36"/>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2500">
                <a:solidFill>
                  <a:srgbClr val="222222"/>
                </a:solidFill>
                <a:highlight>
                  <a:srgbClr val="FFFFFF"/>
                </a:highlight>
              </a:rPr>
              <a:t> Evergreen Hollow</a:t>
            </a:r>
            <a:endParaRPr sz="2500"/>
          </a:p>
        </p:txBody>
      </p:sp>
      <p:sp>
        <p:nvSpPr>
          <p:cNvPr id="667" name="Google Shape;667;p36"/>
          <p:cNvSpPr txBox="1"/>
          <p:nvPr>
            <p:ph idx="1" type="body"/>
          </p:nvPr>
        </p:nvSpPr>
        <p:spPr>
          <a:xfrm>
            <a:off x="153825" y="1017725"/>
            <a:ext cx="4981800" cy="355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222222"/>
                </a:solidFill>
                <a:highlight>
                  <a:srgbClr val="FFFFFF"/>
                </a:highlight>
              </a:rPr>
              <a:t>Deep within the dense, ancient forests of the Pacific Northwest lies an abandoned logging town known as Evergreen Hollow. Surrounded by towering trees that seem to whisper secrets of the past, the town exudes an eerie atmosphere, with crumbling buildings swallowed by nature's relentless embrace. The air is thick with the scent of pine and damp earth, and the only sounds are the rustle of leaves and the occasional creaking of aged timbers. Yet, beneath the surface tranquility, there's an undeniable sense of unease, as if the very land holds dark secrets waiting to be unearthed. At the heart of Evergreen Hollow stands an imposing structure: the derelict Evergreen Temple. Once a fascinating temple belonging to the ancient people of Evergreen, nowadays it is a haunted place with secrets inside of it.</a:t>
            </a:r>
            <a:endParaRPr sz="1200">
              <a:solidFill>
                <a:srgbClr val="222222"/>
              </a:solidFill>
              <a:highlight>
                <a:srgbClr val="FFFFFF"/>
              </a:highlight>
            </a:endParaRPr>
          </a:p>
          <a:p>
            <a:pPr indent="0" lvl="0" marL="0" rtl="0" algn="l">
              <a:spcBef>
                <a:spcPts val="0"/>
              </a:spcBef>
              <a:spcAft>
                <a:spcPts val="1000"/>
              </a:spcAft>
              <a:buNone/>
            </a:pPr>
            <a:r>
              <a:t/>
            </a:r>
            <a:endParaRPr/>
          </a:p>
        </p:txBody>
      </p:sp>
      <p:pic>
        <p:nvPicPr>
          <p:cNvPr id="668" name="Google Shape;668;p36"/>
          <p:cNvPicPr preferRelativeResize="0"/>
          <p:nvPr/>
        </p:nvPicPr>
        <p:blipFill>
          <a:blip r:embed="rId3">
            <a:alphaModFix/>
          </a:blip>
          <a:stretch>
            <a:fillRect/>
          </a:stretch>
        </p:blipFill>
        <p:spPr>
          <a:xfrm>
            <a:off x="5385504" y="1152479"/>
            <a:ext cx="3446800" cy="341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37"/>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2500">
                <a:solidFill>
                  <a:srgbClr val="222222"/>
                </a:solidFill>
              </a:rPr>
              <a:t>NeoVerse City</a:t>
            </a:r>
            <a:endParaRPr b="1" sz="2500"/>
          </a:p>
        </p:txBody>
      </p:sp>
      <p:pic>
        <p:nvPicPr>
          <p:cNvPr id="674" name="Google Shape;674;p37"/>
          <p:cNvPicPr preferRelativeResize="0"/>
          <p:nvPr/>
        </p:nvPicPr>
        <p:blipFill>
          <a:blip r:embed="rId3">
            <a:alphaModFix/>
          </a:blip>
          <a:stretch>
            <a:fillRect/>
          </a:stretch>
        </p:blipFill>
        <p:spPr>
          <a:xfrm>
            <a:off x="2859522" y="1439950"/>
            <a:ext cx="3424959" cy="3416400"/>
          </a:xfrm>
          <a:prstGeom prst="rect">
            <a:avLst/>
          </a:prstGeom>
          <a:noFill/>
          <a:ln>
            <a:noFill/>
          </a:ln>
        </p:spPr>
      </p:pic>
      <p:sp>
        <p:nvSpPr>
          <p:cNvPr id="675" name="Google Shape;675;p37"/>
          <p:cNvSpPr txBox="1"/>
          <p:nvPr/>
        </p:nvSpPr>
        <p:spPr>
          <a:xfrm>
            <a:off x="1695375" y="950475"/>
            <a:ext cx="4589100" cy="54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rgbClr val="222222"/>
                </a:solidFill>
              </a:rPr>
              <a:t>NeoVerse City, a bustling metropolis where skyscrapers reach for the clouds and neon lights paint the streets in a mesmerizing glow. </a:t>
            </a:r>
            <a:endParaRPr sz="1100">
              <a:solidFill>
                <a:srgbClr val="22222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38"/>
          <p:cNvSpPr txBox="1"/>
          <p:nvPr>
            <p:ph type="title"/>
          </p:nvPr>
        </p:nvSpPr>
        <p:spPr>
          <a:xfrm>
            <a:off x="713228" y="394350"/>
            <a:ext cx="7715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2500">
                <a:solidFill>
                  <a:srgbClr val="222222"/>
                </a:solidFill>
              </a:rPr>
              <a:t>Sharpshot</a:t>
            </a:r>
            <a:r>
              <a:rPr b="1" lang="en" sz="2500"/>
              <a:t> </a:t>
            </a:r>
            <a:endParaRPr sz="2500"/>
          </a:p>
        </p:txBody>
      </p:sp>
      <p:pic>
        <p:nvPicPr>
          <p:cNvPr id="681" name="Google Shape;681;p38"/>
          <p:cNvPicPr preferRelativeResize="0"/>
          <p:nvPr/>
        </p:nvPicPr>
        <p:blipFill>
          <a:blip r:embed="rId3">
            <a:alphaModFix/>
          </a:blip>
          <a:stretch>
            <a:fillRect/>
          </a:stretch>
        </p:blipFill>
        <p:spPr>
          <a:xfrm>
            <a:off x="3030150" y="1660050"/>
            <a:ext cx="3185550" cy="3209650"/>
          </a:xfrm>
          <a:prstGeom prst="rect">
            <a:avLst/>
          </a:prstGeom>
          <a:noFill/>
          <a:ln>
            <a:noFill/>
          </a:ln>
        </p:spPr>
      </p:pic>
      <p:sp>
        <p:nvSpPr>
          <p:cNvPr id="682" name="Google Shape;682;p38"/>
          <p:cNvSpPr txBox="1"/>
          <p:nvPr/>
        </p:nvSpPr>
        <p:spPr>
          <a:xfrm>
            <a:off x="1682875" y="952675"/>
            <a:ext cx="4183200" cy="743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rgbClr val="222222"/>
                </a:solidFill>
              </a:rPr>
              <a:t> The quaint town of Sharpshot, known for its dusty streets and sunsets that painted the horizon in warm hues. The rhythmic echoes of revolver shots resonated through the town.</a:t>
            </a:r>
            <a:endParaRPr sz="1100">
              <a:solidFill>
                <a:srgbClr val="22222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iverside Camping MK Campaign by Slidesgo">
  <a:themeElements>
    <a:clrScheme name="Simple Light">
      <a:dk1>
        <a:srgbClr val="153C4B"/>
      </a:dk1>
      <a:lt1>
        <a:srgbClr val="31606B"/>
      </a:lt1>
      <a:dk2>
        <a:srgbClr val="78A7AF"/>
      </a:dk2>
      <a:lt2>
        <a:srgbClr val="9FCFD3"/>
      </a:lt2>
      <a:accent1>
        <a:srgbClr val="C4E2DB"/>
      </a:accent1>
      <a:accent2>
        <a:srgbClr val="99C6BB"/>
      </a:accent2>
      <a:accent3>
        <a:srgbClr val="FFFFFF"/>
      </a:accent3>
      <a:accent4>
        <a:srgbClr val="FFFFFF"/>
      </a:accent4>
      <a:accent5>
        <a:srgbClr val="FFFFFF"/>
      </a:accent5>
      <a:accent6>
        <a:srgbClr val="FFFFFF"/>
      </a:accent6>
      <a:hlink>
        <a:srgbClr val="153C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